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74" r:id="rId2"/>
    <p:sldId id="566" r:id="rId3"/>
    <p:sldId id="581" r:id="rId4"/>
    <p:sldId id="583" r:id="rId5"/>
    <p:sldId id="590" r:id="rId6"/>
    <p:sldId id="605" r:id="rId7"/>
    <p:sldId id="591" r:id="rId8"/>
    <p:sldId id="606" r:id="rId9"/>
    <p:sldId id="592" r:id="rId10"/>
    <p:sldId id="593" r:id="rId11"/>
    <p:sldId id="594" r:id="rId12"/>
    <p:sldId id="599" r:id="rId13"/>
    <p:sldId id="598" r:id="rId14"/>
    <p:sldId id="595" r:id="rId15"/>
    <p:sldId id="597" r:id="rId16"/>
    <p:sldId id="596" r:id="rId17"/>
    <p:sldId id="582" r:id="rId18"/>
  </p:sldIdLst>
  <p:sldSz cx="12192000" cy="6858000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9">
          <p15:clr>
            <a:srgbClr val="A4A3A4"/>
          </p15:clr>
        </p15:guide>
        <p15:guide id="2" pos="2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104"/>
    <a:srgbClr val="E60C12"/>
    <a:srgbClr val="FEFEFE"/>
    <a:srgbClr val="0000FF"/>
    <a:srgbClr val="004386"/>
    <a:srgbClr val="5B9BD5"/>
    <a:srgbClr val="F21717"/>
    <a:srgbClr val="F22B00"/>
    <a:srgbClr val="FF00FF"/>
    <a:srgbClr val="5B9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56"/>
      </p:cViewPr>
      <p:guideLst>
        <p:guide orient="horz" pos="2059"/>
        <p:guide pos="2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329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70"/>
            </a:lvl1pPr>
          </a:lstStyle>
          <a:p>
            <a:fld id="{0F9B84EA-7D68-4D60-9CB1-D50884785D1C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329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7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8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6:57:52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8323 8022 151 0,'6'11'-71'0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26:54.7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10511 16181 166 0,'0'0'141'0,"0"0"50"0,0 0-18 0,0 0-11 0,0-4-32 15,0 4-32-15,0 0-28 0,0 0-18 16,0 0-9-16,0 0-1 0,0 0 10 0,0-3 20 15,0 3 22-15,-6 0 39 0,6 0 30 16,0 0 9-16,0-4-12 0,0 4-22 0,0 0-26 16,0 0-22-16,0 0-22 0,0-4-17 15,0 4-16-15,-7 0-8 0,7 0-8 16,0-3-5-16,0 3 0 0,0 0-1 0,0-4 0 16,0 4-1-16,-6 0 0 0,6-4 0 15,0 4-2-15,0 0-3 0,-7-3-2 16,7 3 2-16,0-4-2 0,-7 4-1 0,7-3-3 15,-6 3-1-15,6-4-2 0,-6 4 2 16,6-4 0-16,-7 1 0 0,7 3 0 0,-7-4-1 16,7 4 1-16,-6 0 0 0,6-4-1 15,-6 4 1-15,6 0-2 0,-7-3 1 16,7 3 3-16,-6 0-3 0,-1 0 0 0,7 0 0 16,-7 0 1-16,7 0 0 0,-6 0-2 15,6 0-3-15,0 0 5 0,-6 0-2 0,6 3 2 16,-8-3 0-16,8 4-1 0,0 0 0 15,-6-1-1-15,6 1 0 0,0 3 2 0,0 0 1 16,0 1-1-16,-6 3 0 0,6 0 0 16,0 0 2-16,0 0-1 0,0 0-3 0,0 0 0 15,0-4 2-15,0 4 0 0,0-3 0 16,0-1 0-16,6 0 1 0,-6-3-1 0,0-1 2 16,0 1 2-16,0 0 2 0,6-1 3 15,-6 1 10-15,0 0 11 0,8-1 10 16,-8-3 11-16,0 0 11 0,6 4 4 0,-6-4-4 15,6-4-4-15,1 4-10 0,0-3-8 16,-1-5-7-16,1-3-6 0,5 0-7 0,-5-3-1 16,6-1-4-16,0-7-7 0,-6 4-1 15,6-4-1-15,0-4-2 0,0 4-3 0,-7-3 2 16,8 3-2-16,-8-4 3 0,7 0-1 16,-7 1-2-16,1-1-1 0,-1 4 3 15,1 0 1-15,-1 0-2 0,0 4 3 0,-6-1 0 16,0 1-1-16,8 4 0 0,-8-1 0 15,0 0-2-15,0 1-5 0,0 3 5 16,0 0-1-16,0-1 1 0,0 5 2 0,0 0 0 16,0-4 0-16,-8 7-3 0,8-3-1 15,0 3 0-15,0 1 0 0,0-5 0 0,0 5 0 16,0-1 0-16,0 0 3 0,0 1-2 16,-6-1 0-16,6 0-1 0,0 1 0 0,0-1 0 15,0 0 0-15,0 1 0 0,0-1 0 16,0 0 0-16,0 1 0 0,0 3 0 15,0-4 0-15,0 0 0 0,0 4 0 0,0-3 0 16,0 3 0-16,0-4 0 0,0 1 0 16,0 3-3-16,0-4 0 0,0 4 2 0,0 0 3 15,0 0 4-15,0-4 6 0,0 8 6 16,0-4 1-16,0 4 4 0,0-1-5 16,0 1-2-16,0 7-2 0,6 0 1 0,-6 7-5 15,8 0 0-15,-8 4-5 0,6 4-3 0,-6 0-2 16,6 3 0-16,-6 0 0 0,7 0 6 15,0 1-4-15,-1-4-1 0,1 3 1 0,-1-4 2 16,-6 1-3-16,6-4-3 0,1 0 4 16,0-3-1-16,-7-1-1 0,6 0 0 15,0-3 3-15,-6-1 0 0,7-3-10 0,-7 0-19 16,7 0-36-16,-7-4-58 16,6 1-66-16,-6-1-60 0,0-3 7 0,0 0-10 0,7-1-66 15,-7 1-80-15,0-4-15 0,0 4 36 16,6-4 104-16,-6-4 88 0,0 4 11 0,6-4-32 15</inkml:trace>
  <inkml:trace contextRef="#ctx0" brushRef="#br0" timeOffset="780.7849">10869 15881 157 0,'0'0'351'0,"0"0"134"16,7 0-51-16,-7 3-76 0,0-3-100 16,0 0-84-16,0 0-58 0,0 0-42 15,0 0-28-15,0 0-18 0,6 0-9 0,-6 0-6 16,0 0-1-16,0 0 4 0,0 0 6 15,7 0 9-15,-7-3 0 0,0 3-3 0,7-4-7 16,-1 0-8-16,0-3-4 0,1 0-4 16,0-1-2-16,-1-2-2 0,7 2 1 15,-7-3-1-15,8 0-1 0,-8 4 0 0,8-4 0 16,-8 4 0-16,0-1 0 0,0 5-3 16,1-5 2-16,0 4 1 0,-1 1 0 15,-6-1 0-15,0 4 0 0,7-4 0 0,-7 4 1 16,6-3 5-16,-6 3 6 0,6 0 13 15,-6 0 9-15,8 3 28 0,-2-3 7 0,0 8 2 16,0-1-8-16,8 1-10 0,-1 3-8 16,-7 0-6-16,8 3-10 0,5-3-3 0,-6 8-8 15,0-5 2-15,0 1 0 0,6 3-5 16,-5-3-5-16,-2 3 1 0,2-7-1 0,-1 4-7 16,-1-4 0-16,2 3 4 0,-8-3-5 15,7-3 1-15,-6 3-2 0,-1-4-1 16,1 0 3-16,-1 1-2 0,1-1-27 0,0 0-60 15,-1-3-66-15,0-1-52 0,-6 2 15 16,6-2-43-16,-6-3-77 0,0 0-81 0,8 3 24 16,-8-3 36-16,6-3 72 0,-6 3 88 15,6-8 52-15,-6 5 34 0,7-5 22 16,-1-2 18-16,1 2 8 0,0-3 2 0,-1-3-1 16,0 3 46-16,0-4 67 0,-6 1 48 15,8-1 22-15,-2 4 39 0,-6-4 35 16,6 4 16-16,-6 0 14 0,0 4 20 0,0-4-13 15,0 3-31-15,0 1-35 0,0 3-37 0,0 1-41 16,0-1-13-16,0 1-20 0,0-1-28 16,0 0-20-16,-6 4-7 0,6 0-10 15,0 0 3-15,-6 4 10 0,-2 0 4 0,-4 3 10 16,6 7-6-16,-8 1-1 0,1 3-7 16,1 5-6-16,-8 2-11 0,0 4-8 15,1 8-1-15,-1-1 0 0,-6 5 0 0,7-1-3 16,-1-3-13-16,8-4-51 0,-8 0-89 15,6-4-87-15,1-3-27 0,7-4-72 16,-7-4-98-16,6 1-14 0,-5-5 59 0,5 1 81 16,0-4-11-16,7-4 88 0</inkml:trace>
  <inkml:trace contextRef="#ctx0" brushRef="#br0" timeOffset="16345.0859">13930 14232 21 0,'0'0'56'0,"-6"0"1"16,-1 0-13-16,7 0-14 0,-6 0-10 0,6-3-7 16,-7 3-6-16,7-4-3 0,0 4 0 15,0-4-3-15,0 1 0 0,0-1 0 0,0-3 0 16,7 0-1-16,-7-4-1 0,6 3 1 15,7-3 0-15,-6 0 0 0,6-4 0 0,0 4 0 16,0-7 0-16,6 3 0 0,1-6 0 16,6 2 0-16,-6-3-1 0,-1-4-2 15,7 4-2-15,0-3-2 0,1-1 1 0,-1-3 0 16,6 3 1-16,-6-3 1 0,7 0 2 16,0 3 3-16,-8 1 3 0,7-2 4 0,-6 6 2 15,-6-1 4-15,7 3 3 0,-15 1 4 16,8 4 6-16,-7-1 0 0,-6 4-6 15,6 0-6-15,-7 3-4 0,-6 1-5 0,6 0-2 16,2 3-3-16,-8-3-3 0,0 3-4 16,6 0-2-16,-6 1 1 0,6-1 1 0,-6-3 2 15,6 3-2-15,-6-3 2 0,7 0 1 16,0-4 0-16,-7 3-6 0,6-3-10 16,1 0-8-16,-1 0-7 0,0 4-16 0,-6-1-31 15</inkml:trace>
  <inkml:trace contextRef="#ctx0" brushRef="#br0" timeOffset="18412.5898">14491 13793 76 0,'0'3'111'0,"0"-3"56"16,0 4 21-16,6 0 2 0,-6-4-4 0,0 0-28 16,0 3-28-16,0-3-20 0,0 4-11 15,0-4-2-15,0 0 15 0,0 4 9 0,0-4 8 16,-6 0 5-16,6 0 8 0,0 0 0 15,0 0-6-15,0 3-15 0,0-3-27 0,0 0-23 16,0 0-23-16,0 0-2 0,0 0 15 16,0 0 18-16,-7 0 27 0,7 0 4 15,0 0-10-15,0 0-15 0,0 0-17 0,0 0-8 16,0 0-10-16,0 0-10 0,0 0-5 16,0 0-8-16,-7-3-5 0,7 3 0 0,0 0-7 15,0 0-5-15,0 0-4 0,0-4-2 16,0 4 1-16,0 0-4 0,0-4 0 15,7 1-1-15,-7-1 0 0,0-3 0 0,7-1 0 16,-1-2 0-16,1-1 0 0,-1-5 0 16,8-2 3-16,-8 0-2 0,6-4 1 0,2 0-1 15,-1-3-1-15,-1-1 3 0,2-4-2 16,-2 5 0-16,8-4-4 0,-13 3 2 0,6 0 1 16,0 0 0-16,-7 5 3 0,8-1-5 15,-8 0 4-15,0 0-1 0,1 4 2 0,-7 2 0 16,6-2-2-1,-6 4-1-15,0-1 3 0,7 4-5 0,-7 0 2 0,0 0 0 16,0 4 0-16,0 0 3 0,0-1-5 16,0 1 4-16,0 3-1 0,0 1-1 0,0-1-3 15,0 0 2-15,0 1-1 0,0 3 1 16,0-4-2-16,0 0-1 0,0 4 2 0,0-3 2 16,0-1 0-16,0 4-2 0,0-4 1 15,0 4 1-15,0-4-3 0,-7 4 2 0,7 0 0 16,0-3-2-16,0 3 0 0,0 0 2 15,-6 3 1-15,6-3 0 0,0 0 0 0,0 4 0 16,-7 0 0-16,1 0 0 0,6 3 0 16,-6 0 0-16,-2 1 0 15,2 3 0-15,0 3 0 0,0-3-3 0,-1 4 2 0,-6 3 0 16,6-3 1-16,1 3 0 0,0 1 0 16,-2-1 0-16,2 4 0 0,0-4 0 0,0 8 0 15,-2-1 0 1,2-2-3-16,0 2 2 0,-1 1 1 0,1 3 0 0,6-4 0 0,-7 1 0 15,0 0 0-15,7 0 0 0,0-1 0 16,-6-3 0-16,6 0-2 0,0 0 1 16,0-3 1-16,0-1 0 0,6 0 0 0,-6-3 0 15,0-4 0-15,7 3 0 0,-7-3 0 0,7-4 0 16,-7 1 2-16,6 3-2 0,-6-8 0 16,7 5 3-16,-7-5-2 0,0 2 5 15,6-5-4-15,-6 3 1 0,6-3-2 16,-6 3 3-16,8-3-1 0,-2 0 4 0,0-3-3 15,0 0-4-15,8-2 0 0,-8 2 2 16,7-5-2-16,1 1 0 0,-8-4 0 0,6 0 3 16,2-3-2-16,-1 3 0 0,0-4 2 15,0 0 0-15,0 1-2 0,-6-1-1 0,5 4-2 16,2-4 2-16,-8 1 0 0,7 3-3 16,-7-4 5-16,1 4-5 0,6 0 2 0,-7 0 1 15,2 0 3-15,-2 0-5 0,0 0 1 16,1 4 1-16,-7-4 0 0,6 3 0 15,1 1 0-15,-1 0 0 0,-6-1 3 0,7 5-5 16,-7-1 1-16,6 0 1 0,-6 1 0 16,0-1 0-16,6 0-3 0,-6 1 2 0,0 3-1 15,0-4 1-15,8 0-2 0,-8 4-1 16,0-3 2-16,0-1 2 0,0 4-2 0,0 0-2 16,6-3 3-16,-6 3-3 0,0-4 3 15,0 4 1-15,0 0 0 0,0 0 0 0,0 0 0 16,0 0 0-16,6 0 3 0,-6 4-2 15,0-4-1-15,0 3 0 0,0 1 0 0,0 3 0 16,0 0 3-16,-6 4 0 0,6 0-4 16,0 4 3-16,0 0-4 15,-6 0 2-15,6-1 0 0,0 1 0 0,-8 3 0 0,8-3-3 16,-6-1 2-16,6 1 0 0,0-4 1 16,0 0 0-16,-6 0 0 0,6 0 0 0,0-3 3 15,0-5-2-15,0 4-1 0,0-3 2 16,0 0-1-16,-7-1-1 0,7 1 0 15,0 0 3-15,0-1 3 0,0 1 2 0,0 0 3 16,0-1 1-16,0-3 0 0,0 4-3 16,0-4-1-16,0 4 0 0,0-4 0 15,0 0-5-15,0 0 1 0,0-4-1 0,0 4-4 16,7-4 3-16,-7 1-2 0,0-1-2 0,6-3 2 16,-6-1 2-16,6-3-2 0,2 1 0 15,-2-1-2-15,0-1 4 0,1-2-7 0,6-1 7 16,-7 0 0-16,7 1-3 0,-6-1 1 15,6 1 2-15,-7-1-4 0,8 0-1 16,-1 1 2-16,-7-1 0 0,7 0 1 0,-6 4-3 16,5 0 2-16,-4 0-1 0,-2 0-2 15,0 4 3-15,1 0-5 0,-1 3 4 0,7-3 2 16,-6 3 0-16,-7-3 0 0,6 7-3 16,0-4-1-16,-6 4 0 0,8-4 3 15,-8 4 1-15,6 0 0 0,0 0 0 0,-6 0 0 16,7 0 0-16,-7 4 2 0,6-4 1 15,-6 4 3-15,7 3-4 0,-7 0-1 0,0 4-1 16,6 0 0-16,-6 4 0 0,0-1 3 16,0 1 1-16,0 0-2 0,-6 0-2 0,6 3 0 15,0 0 0-15,0-3 0 0,0 3 0 16,0-3 0-16,0-1 0 0,0 1 0 0,0-4 2 16,0 0-1-16,0 0-1 0,0-3 3 15,0-1 1-15,0 0-2 0,6 0-2 16,-6-3-6-16,0 0-14 0,0-1-18 0,0 1-34 15,0 0-75-15,7-1-158 0,-7 1-139 0,0-4-84 16,6 0-72-16,-6 0 58 0,6-4 48 16,2 1 143-16</inkml:trace>
  <inkml:trace contextRef="#ctx0" brushRef="#br0" timeOffset="18941.6909">15793 13247 2 0,'19'-18'224'0,"-5"-1"99"0,6 1 21 15,-14-1-56-15,7 5-76 0,0-5-50 0,-7 5-31 16,1 3-17-16,-1-4-13 0,-6 4-8 16,6 0 1-16,-6 0 4 0,8 4-3 0,-8-4-10 15,0 3-9-15,0 1-8 0,0 3-11 16,-8-3-8-16,8 3-5 0,0 1-15 0,-6-1-8 16,6 4-5-16,-6-3-8 0,-1-1 0 15,1 4 0-15,-1 0-2 0,-6 0 6 0,7 7 8 16,-8 0 27-16,2 1 28 0,5 3 19 15,-6 4 17-15,0-1 4 0,7 5-16 16,-8-1-21-16,8 4-14 0,0 3-10 0,-1 1-7 16,0 0-8-16,7 7-2 0,-6-4-3 15,6 8-9-15,0 0-4 0,6 3-6 16,-6 0-2-16,7 0-3 16,-7 4-4-16,7 0 1 0,-1 4-2 0,0 0 0 15,-6-5-1-15,7 1-3 16,0 1 5-16,-7-5 1 0,0 0-1 0,0-7 1 0,0-4 3 0,0 1-4 15,0-5 1-15,0-3 1 0,0-4-3 0,-7 1-3 16,7-1-22-16,-7-3-43 0,1 0-105 16,0-1-221-16,-1-3-146 0,0-4-151 0,1 4 74 15,-7-7 130-15,6 0 80 0,-6-1 98 16</inkml:trace>
  <inkml:trace contextRef="#ctx0" brushRef="#br0" timeOffset="19351.3901">15526 13573 131 0,'0'-4'521'0,"0"0"222"0,-6 1-62 16,6-1-172-16,0 4-73 0,0-7-125 0,0 7-101 16,0-4-76-16,0 1-47 0,0-1-34 15,0 0-21-15,0 4-14 0,6-3-7 16,0-1 1-16,2 0 3 0,4-3 3 0,1 3-1 15,7-3-1-15,0 0 3 0,-2-1-8 0,9 1-4 16,-1 3-3-16,0-3-2 0,0-1-2 16,7 1 0-16,-7 0 0 0,-1 3-8 0,1 0-18 15,-6 1-33-15,6-1-57 0,-7 1-114 16,1 3-175-16,-7-4-104 0,0 4-167 16,0-4 24-16,-6 4 50 0,0-3 203 0</inkml:trace>
  <inkml:trace contextRef="#ctx0" brushRef="#br0" timeOffset="21156.4164">16256 13708 43 0,'0'-3'235'0,"0"3"93"0,0 0 18 0,-7-4-71 15,7 4-80-15,0 0-45 0,0-4-24 16,0 4 3-16,0 0 4 0,0-3 8 15,7 3 4-15,-7-4-7 0,6 4-10 16,7-4-13-16,0-3-19 0,0 3 8 0,7 1 3 16,0-1-5-16,-2-3-20 0,9 0-20 15,-1-1-17-15,0 1-14 0,0 0-10 0,0-1-9 16,0 1-3-16,0 3 0 0,-6-3-4 16,-1 3-3-16,1 0-2 0,0 1 3 0,-8-5-2 15,2 8-5-15,-2-3-14 0,-5-1-18 16,6 4-21-16,-13-4-69 0,7 4-96 0,-1 0-29 15,-6-3-51-15,6 3-49 16,-6 0-28-16,0-4 4 0,6 4 41 0,-6 0 48 0,0-4 1 16</inkml:trace>
  <inkml:trace contextRef="#ctx0" brushRef="#br0" timeOffset="21601.2086">16621 13496 19 0,'-8'-4'201'0,"8"1"76"16,-6-1-23-16,6 0-43 0,0 0-57 15,-6 1-45-15,6 3-28 0,-7-3-15 0,7-2-16 16,0 2-13-16,-6 3-12 0,6-4-7 16,-7 4 5-16,7-4 26 0,0 4 19 0,-7 0 10 15,7 0 6-15,-6 4 3 0,6-4-7 16,0 4-4-16,0-1-8 0,0 2-7 16,-6-2-6-16,6 8 3 0,0-4 2 0,0 4 2 15,-6 0-4-15,6 4-3 0,0 0 3 16,0-1 4-16,0 4 3 0,0 1-10 0,0-1 0 15,0 1-13-15,0 3-9 16,-8-4-11-16,8 4-9 0,0 0-4 0,0-4 0 0,0 0-4 16,0 1 3-16,0-1-6 15,0-3-1-15,8-1-17 0,-8-3-37 0,0 4-41 0,0-8-32 16,0 4-56-16,0-4-96 0,0-3-186 16,0 0-10-16,0-1 85 0,6 1 61 15,-6-4 18-15</inkml:trace>
  <inkml:trace contextRef="#ctx0" brushRef="#br0" timeOffset="22836.4411">17538 13441 42 0,'7'-4'214'0,"0"4"95"0,-1 0 28 16,-6 0-50-16,6 0-66 0,2 0-38 0,-8-3-34 15,6 3-17-15,-6 0-6 0,6 0-7 0,-6 0-8 16,6 0-4-16,-6-4 1 0,0 4 2 16,7 0-1-16,-7-4-8 0,0 4 9 0,0-3-22 15,0 3-27-15,7-4-19 16,-7 0-12-16,-7 4-14 0,7-3-6 0,0 3-4 0,0-4-2 15,0 0-2-15,-7 1-2 0,7 3 3 16,-6-4 1-16,0 4-2 0,0-4-2 16,-2 4-3-16,2-3 2 0,-7 3 4 0,6 0-5 15,-6 0 1-15,1 3-4 0,5-3 3 16,-6 4 4-16,0-4-2 0,6 7 0 16,-6 1-2-16,-6-1 2 0,6 0 0 0,-1 4 0 15,2 4 2-15,-1-1 4 0,-1 1 1 16,2 0 4-16,-2 3 0 0,2 1 6 0,5-1 11 15,1 4-6-15,-1 0-7 0,0 0-2 16,1 0 5-16,6-4 4 0,-6 4-1 0,6 0 12 16,0-4 8-16,0 4-6 0,0-4 3 15,6 1 4-15,-6-4 4 16,6-1-2-16,-6 1 1 0,7-4-6 0,-7 0 0 0,7 0-7 16,-1-4-5-16,1 0-5 0,-1-3-9 15,0 3 1-15,2-3-3 0,-2-4-2 0,0 4-1 16,0-4-6-16,1 0 2 0,0 0-3 15,-1 0 3-15,1-4 2 0,-1 4-1 0,0-4-3 16,2 1-5-16,-8-1-11 0,6 0-20 16,0 1-20-16,-6 3-20 0,7-4-30 0,-7 4-54 15,7-4-98-15,-7 1-110 0,6 3-93 16,-6-4-142-16,6 1 78 0,-6-1 63 16,0 0 47-16</inkml:trace>
  <inkml:trace contextRef="#ctx0" brushRef="#br0" timeOffset="24772.8855">18047 13569 14 0,'0'0'125'16,"0"0"34"-16,0 0 10 0,0 0-17 0,0-4-4 16,0 4-3-16,0 0-7 0,6-3-5 15,-6 3-9-15,0 0-11 0,0 0-4 0,0-4 7 16,0 4 7-16,0 0 8 0,0 0 17 16,6-4 21-16,-6 4 16 0,0 0-3 0,0-3-19 15,7 3 0-15,-7-4-29 0,7 4-35 16,-7 0-29-16,6-3-18 0,-6 3-10 0,6 0-12 15,1-4-1-15,0 4-4 0,-1 0 0 16,1-4 2-16,-1 4 0 0,7 0 4 0,-6-3 3 16,5 3 4-16,2 0-2 0,-8 0-8 15,7-4-4-15,0 4-8 0,0 0-6 0,-7 0-4 16,8 0-2-16,-1 0 1 0,-6-4-4 16,-1 4 0-16,0 0 4 0,1 0 0 15,-1 0-1-15,1 0-2 0,0-3-10 0,-1 3-18 16,0 0-31-16,1 0-42 0,0 0-76 15,-1 0-115-15,0 0-97 0,1-4-144 0,-7 4-70 16,6 0 77-16,-6 0 61 0,7 0 143 16</inkml:trace>
  <inkml:trace contextRef="#ctx0" brushRef="#br0" timeOffset="34995.8192">18040 13969 73 0,'0'3'39'0,"0"1"4"16,7-4-7-16,-7 0-9 0,0 3-5 0,6-3-5 0,-6 4-5 15,0-4-3-15,0 4-3 0,6-4-3 16,-6 0 0-16,0 3-2 0,0-3 1 16,7 0-2-16,-7 4 1 0,0-4-1 0,7 0 1 15,-7 0-2-15,0 0-3 0,0 0-7 16,6 0-13-16,-6 0-22 0,0 0-22 0</inkml:trace>
  <inkml:trace contextRef="#ctx0" brushRef="#br0" timeOffset="35935.0502">17935 13734 252 0,'0'-4'192'0,"-6"1"37"0,0-1 2 0,6 0-48 16,-6 1-46-16,6-1-35 0,-7 0-25 16,7 1-13-16,-7-1-1 0,7 0 11 0,-6 1 6 15,6 3 3-15,0-4 2 0,-7 0 1 16,7 1 2-16,-6-1-8 0,6 4-13 0,0-4-16 16,-7 4-18-16,7-3-12 0,0-1-9 15,0 4-3-15,0 0-2 0,0-3-2 0,0 3-3 16,0-4 0-16,0 4-2 0,0 0 0 15,0-4 0-15,7 4 0 0,-7 0 0 0,0 0 0 16,6 0 0-16,-6 0 0 0,7 0-1 16,-7 0 2-16,6 0-1 0,-6 0 0 15,7 0 0-15,0 0 0 0,-7 0 0 16,6 0 0-16,0 0 0 0,0 4 0 0,2-4 0 16,-2 0-1-16,-6 4 2 0,6-4 1 0,1 0-1 15,-1 3-1-15,-6-3 0 0,7 0 2 16,0 4-1-16,-1-4-3 0,0 0 2 0,-6 3-2 15,6-3 1-15,2 0 1 0,-2 4 0 16,0-4 0-16,1 0 0 0,-7 0 0 16,7 4 0-16,-1-4 0 0,1 3 0 15,-1-3 0-15,0 0 0 0,1 4 0 0,0-4 0 16,-1 4 2-16,0-4-2 0,1 0 0 16,0 0 2-16,-1 3-1 0,1-3 1 0,-1 0 0 15,1 4-1-15,-1-4-1 0,1 0 0 0,-1 4 0 16,0-4 0-16,2 0 0 0,-2 0 0 15,0 3 0-15,1-3 2 0,-1 0-1 16,1 0-1-16,-1 0 0 0,1 0 0 0,-1 0 0 16,0 0 0-16,2 0 0 0,-8 0 0 15,6 0 0-15,0 0 0 0,1 0 1 0,0 0-1 16,-1 0 0-16,0 0-1 0,1 0 1 16,-1 0 0-16,1 0 0 0,-7 0 0 15,7 0 0-15,-1 0 0 0,0 0 0 0,1 0 0 16,-7 0 1-16,7 0-2 0,-1 0 1 15,0 0 1-15,1 0-1 0,-1 0 0 0,1-3 2 16,0 3-1-16,-7 0-3 0,6 0 4 16,0 0-4-16,2 0 2 0,-2-4 0 0,0 4 0 15,1 0 2-15,-1 0-2 0,1 0-2 16,-1 0 2-16,1-4 0 0,-7 4 0 0,6 0 0 16,0 0 0-16,2 0 0 0,-2 0 2 15,-6-3-2-15,6 3 0 0,1 0-2 16,-7 0 2-16,7 0 0 0,-7 0 0 0,6 0 0 15,-6-4 4-15,6 4-3 0,1 0-1 0,-7 0 0 16,0 0 2-16,6 0-3 0,-6 0-11 16,0 0-25-16,7 0-35 0,-7 0-60 15,0 0-104-15,7 0-112 0,-7 0-62 0,0-4-23 16,0 4 72-16</inkml:trace>
  <inkml:trace contextRef="#ctx0" brushRef="#br0" timeOffset="38142.4472">19069 13551 16 0,'0'3'7'0,"0"-3"1"15,-6 0 1-15,6 4 0 0,0-4 5 0,-7 0 6 16,7 4 4-16,0-4 3 0,-6 0 2 16,6 0-2-16,0 0-4 0,-7 0-5 0,7 3-4 15,-7-3-2-15,7 0 0 0,-6 0 2 16,6 0 11-16,-6 0 11 0,6 0 8 15,-8 4 11-15,2-4 13 0,6 0 11 16,-6 0-1-16,0 0 0 0,6 0 4 0,-7 0 2 16,0 0-2-16,1 0 9 0,6 0 13 15,-7 0 13-15,1 0 13 0,6-4 33 0,-6 4 31 16,-2 0 20-16,8 0 18 0,-6 0-2 16,6 0-22-16,-6-3 12 0,6 3-43 0,-6 0-51 15,6 0-44-15,-7 0-28 0,7 0-22 16,-7-4-12-16,7 4-7 0,0 0-7 0,-6 0-1 15,6 0-6-15,0 0 1 0,0 0 0 16,-7-4-2-16,7 4-2 0,0 0 3 0,0 0 0 16,0 0 4-16,0 0-2 0,0-3-1 15,7 3 0-15,-7 0 2 0,6 0-1 0,-6 0-1 16,7 0 0-16,0-4 0 0,-1 4 0 16,0 0 0-16,8 0 0 0,-2-3 0 15,1 3 0-15,1 0 0 0,-2-4 0 0,2 4 0 16,-2 0 0-16,2-4 0 0,-8 4 0 15,7 0 0-15,0 0 0 0,-6 0 0 0,-1-3 0 16,0 3 0-16,1 0 0 0,0 0 3 16,-7 0-2-16,6 0 0 0,1 0-4 15,-7 0 2-15,6 0 1 0,1 0 0 0,-7 0 3 16,6 0 1-16,-6 0-3 0,7 0-1 0,-7 0 2 16,0 0-1-16,6 0-1 0,-6 0 0 15,6 0 0-15,-6 0 0 0,0 0 0 16,8 0 0-16,-8 0 0 0,0 0 0 0,6 0 0 15,-6 0 0-15,0 0 0 0,0-4 3 16,0 4-2-16,0 0 0 0,6 0-1 0,-6 0 0 16,0 0 0-16,0 0 0 0,7 0 0 15,-7 0-3-15,0 0 5 0,0 0 2 0,0 0-3 16,6 0-1-16,-6 0 0 0,0 0-3 16,0 0-1-16,0 0 1 0,0 0-14 15,0 0-24-15,0 0-36 0,0 0-42 0,7 0-55 16,-7 0-42-16,0 0-52 0,0 0-74 15,0 0-79-15,0 0-9 0,0 0-2 16,0 0 4-16,0 0 146 0</inkml:trace>
  <inkml:trace contextRef="#ctx0" brushRef="#br0" timeOffset="39804.6551">19408 13764 127 0,'6'3'101'0,"-6"1"49"16,0 0 4-16,0-1-11 0,0 1 20 16,7-1 0-16,-7 1 1 0,0 0-1 0,0-4 1 15,0 3 17-15,0 1-3 0,0 0-11 16,6-4-19-16,-6 0-21 0,0 3-22 0,0-3-23 15,0 0-20-15,7 0-16 0,-7 0-14 16,6 0-11-16,0 0-4 0,2-3-5 0,-2-1-1 16,0 0 1-16,1-3 3 0,6 0 2 15,0 0 0-15,0-1-2 0,0-3-5 0,0 0-2 16,0-4-2-16,0 4 0 0,-7 0-3 16,8 0 0-16,-8 0-1 0,8-3-2 15,-8 3 0-15,0 0 0 0,0-4 0 16,8 4 0-16,-8-4 0 0,1 4-1 0,-7-3 1 15,6 3 0-15,0 0 0 0,-6 0 1 0,8 0-1 16,-2 0-1-16,-6 4 1 0,0-4 0 16,6 3 0-16,-6 1 0 0,0 0 0 15,0 3 0-15,0-4 0 0,0 5 0 0,6 0 0 16,-6-5 0-16,0 4 0 0,0 0 0 16,0-3 0-16,0 3 0 0,0 1 0 15,0-4-2-15,0 3 1 16,0 0 1-16,0 1 0 0,0-1 2 0,0 0 0 0,0 1-3 0,0-1-1 15,0 0 1-15,0 1 0 0,-6-1 1 16,6 0 1-16,0 4-2 0,0-3 1 16,0-1-2-16,0 4-1 0,0-4 2 0,0 1-1 15,0 3 1-15,0 0 1 0,-6-4-3 16,6 4 2-16,0 0 0 0,-6 0 1 16,6 0 0-16,0 0 0 0,-8 4-1 0,8-1-3 15,-6 1 2-15,0 0 2 0,-1-1 2 16,1 5-4-16,-1-1 2 0,0 0-2 0,1 4 1 15,0-3 1-15,0 2 0 0,-2 1 0 0,2 0 0 16,0 4 0-16,-1-4 0 16,7 4 0-16,-7 0 0 0,1-1 0 0,-1-3 0 15,7 4 0-15,-6-1 0 0,6 1 0 0,0 0 0 16,-6 0 0-16,6-4 0 0,0 0 0 16,0 3 0-16,0-3 0 0,0 0 0 15,6 0 2-15,-6 0-4 0,0 0 2 0,0-4 0 16,6 4 0-16,-6-3 0 0,0-1 4 15,7 0 0-15,-7-3-1 0,0-1 1 0,6 2 3 16,-6-2-2-16,0 1 2 16,7 0 0-16,-7-4-2 0,7 3-3 0,-7-3-1 0,6 0 2 15,0 0-2-15,2 0 1 0,4-3 2 16,-6 3 0-16,8-8 0 0,-1 5-8 16,-1-5 3-16,2 0 3 0,-2-2-4 15,2-1 1-15,-1 0 4 0,7 0-5 0,-8-4 1 16,2 4 1-16,-2-3 3 0,1-1-5 0,1 0 4 15,-2 4-1-15,2-4-1 0,-2 4-3 16,-5-3 5-16,6 3-4 0,-6 3-2 0,-1-3 3 16,0 4 1-16,2 0 0 0,-2 3 0 15,0-3 3-15,-6 3-5 0,6 1-1 0,-6 3 2 16,0-4-2-16,0 0 2 0,7 4 0 16,-7-3 1-16,0 3-3 0,0-4 2 0,7 4-1 15,-7-4-5-15,0 4 3 16,0 0 1-16,6 0 2 0,-6 0 1 0,0 0 0 0,0 0 0 15,0 0 0-15,0 4 0 0,0 0 0 16,0-1 1-16,-6 5-1 0,6-1 0 16,0 0 0-16,-7 4 0 0,7 0 2 15,0 0 2-15,-7 4 0 0,7-4 6 0,0 0-7 16,0 4 3-16,-6-8-1 0,6 4-1 16,0-4 5-16,0 1 8 0,-6-5 10 15,6 5 6-15,0-5 7 0,0 1-3 0,0-4-3 16,0 3-9-16,0 1-6 0,0-4-8 0,0 4-4 15,0-4-3-15,6-4-2 0,-6 4-2 16,6-4 0-16,1-3 0 0,0 0 0 0,-1 0 3 16,1-4-2-16,-1 3 0 0,1-3-1 15,6 4 0-15,-7-4-5 0,0 0 3 0,2 3-4 16,-2 5 4-16,0-5-1 0,1 1 2 16,-1 3-2-16,1 1-3 0,0 3 1 15,-7-4 3-15,6 4 1 0,0 0-2 0,-6-4 2 16,6 4 1-16,-6 4-5 0,8-4 3 0,-2 0 1 15,-6 4 1-15,6-4 0 0,1 7 3 16,0-3-18-16,-1-1-70 0,1 5-87 16,-7-1-75-16,6 0-110 0,0 1-129 0,1-1-4 15,0 1 2-15,-7-1 95 16</inkml:trace>
  <inkml:trace contextRef="#ctx0" brushRef="#br0" timeOffset="40374.7917">20281 13415 255 0,'0'-3'218'0,"0"3"35"0,6-4-27 15,-6 0-61-15,0 1-54 0,6-1-38 0,-6 0-24 16,0 1-11-16,7-1-3 16,-7 0 8-16,6 1 5 0,1-5 3 0,0 1-2 15,-1-4-5-15,0 4-7 0,8-5-7 16,-1-2-7-16,-7-1-11 0,7 4-3 0,6-3-3 15,-5-1-2-15,-1 0-2 0,-7 5 0 0,7-1-1 16,0 3-1-16,-7-3-2 0,2 4 0 16,4 3 3-16,-5-3 7 0,0 7 7 0,-1-4 5 15,0 0 7-15,1 4 7 0,-7 0 7 16,6 0 13-16,1 0 10 0,0 4 9 0,-1 0 6 16,7 0 7-16,-6 3-5 0,5 0 1 15,-5 4 8-15,6-3 1 0,0 3-4 16,1-1 2-16,-8 5 3 0,6-4-14 0,2 4-15 15,-1-1-18-15,-7-3-11 0,8 4-6 0,-8-4-11 16,6 4-6-16,-5-4-3 0,0 0-2 16,6 0-1-16,-7 0-1 0,1 0-3 15,0-4 2-15,-7 0-2 0,6 1 5 16,0-5-4-16,-6 1 1 0,6-1-5 0,-6 1-19 16,0 0-63-16,0-1-88 0,8 1-21 15,-8-4-29-15,0 4-77 0,6-1-118 0,-6-3-26 16,0 5 73-16,0-5 106 0,0 0 20 15,6 0-17-15</inkml:trace>
  <inkml:trace contextRef="#ctx0" brushRef="#br0" timeOffset="40650.2349">20827 13294 174 0,'0'-7'154'16,"0"0"45"-16,0 3-6 0,0 0 4 15,-6 4-7-15,6-3-4 0,-6 3-4 16,6 0 20-16,-14 0-9 0,8 3-19 0,-7 5-16 16,-1-1-15-16,2 8-21 0,-8-1-17 15,1 4-16-15,-1 1-15 0,0 3-16 0,-5 0-6 16,5 0-13-16,0 3-13 0,-6 2-6 16,7-6-9-16,-1 5-2 0,8-4-11 15,-8 0-52-15,7-4-76 0,0 0-82 0,0 1-120 16,-1-1-150-16,2-3-12 0,-1 0 26 15,6-1 53-15</inkml:trace>
  <inkml:trace contextRef="#ctx0" brushRef="#br0" timeOffset="42515.8533">16060 14635 57 0,'7'-3'166'0,"-7"-1"83"0,6 0-6 0,-6 0-15 15,7 1-43-15,-7 0-43 0,6-2-35 16,-6 2-27-16,0-1-19 0,7-3-3 0,-7 3-8 16,0 0 4-16,6-3 10 0,-6 4 13 15,0-1 9-15,7-3 8 0,-7 3 3 16,0-3-8-16,0 3-13 0,6 0-17 0,-6-3-16 16,0 3-14-16,0 1-11 0,0-5-3 15,0 5-9-15,0-1 0 0,0 0-4 0,-6 1-2 16,6-1 0-16,0 1 0 0,-7-1 2 15,1 4 0-15,6 0-1 0,-7-4-1 16,1 4 0-16,-1 0-1 0,-6 4 1 0,6 0 1 16,1-1-1-16,-7 4 0 0,6 4 0 15,1 0 3-15,0 4 7 0,-1 0 6 0,1 6 10 16,-1-2 0-16,0 7 0 0,7-1-2 0,-6 5-2 16,6-1-4-16,0 4-5 0,0 0-3 15,0 0 0-15,6 0 1 0,-6 0 1 16,7-1 2-16,-7 2 0 0,7-1 5 15,-1-4 8-15,1 0 13 0,-1 1 24 0,0-1 3 16,1-4-8-16,-7 1-7 0,7 0-3 16,-1-5-8-16,0 2-7 0,-6-1-8 0,7-4-5 15,0 0-6-15,-7 1 1 0,0-5-2 16,0-3-2-16,6 4-3 0,-6-4-6 16,-6 0 3-16,6-4-20 0,0 1-75 0,0 3-130 15,-7-4-59-15,0 0-93 16,1-3-105-16,0 3 9 0,-1-3 87 0,-6 0 130 0,7-1 88 15,-7-3 46-15,-1 0-16 0,2-3-58 16</inkml:trace>
  <inkml:trace contextRef="#ctx0" brushRef="#br0" timeOffset="42882.1702">15838 15020 95 0,'0'-4'340'16,"0"0"172"-16,0 1-24 0,0-1-84 15,0 1-120-15,0-1-96 0,0 0-61 0,0 1-39 16,0-1-18-16,0 0-11 0,0 1 2 16,8 3 8-16,-8-4 15 0,6 0 5 0,0 1-5 15,1-1-14-15,-1 0-20 0,7 1-14 16,0-1-11-16,7-3-9 0,-1 3 0 16,7 0-2-16,0-3-5 0,1 3-6 0,5 1-50 15,1-4-136-15,-1 2-150 0,-6-1-153 16,7 1-133-16,-7 2-9 0,0-5 107 0</inkml:trace>
  <inkml:trace contextRef="#ctx0" brushRef="#br0" timeOffset="48463.2066">16704 14808 43 0,'0'0'28'0,"0"0"1"0,0 0-4 16,0 3-5-16,0-3-5 0,0 0-4 15,0 0-5-15,0 0-2 0,0 0-1 16,0 0-1-16,0 0-1 0,0 4-1 0,0-4 1 16,0 0-1-16,0 0 0 0,0 0 0 15,0 0 0-15,8 3 0 0,-8-3 0 16,0 0 0-16,0 0-1 0,0 0 0 0,0 0-3 16,0 0-6-16,6 4-8 0,-6-4-11 15,0 0-21-15</inkml:trace>
  <inkml:trace contextRef="#ctx0" brushRef="#br0" timeOffset="49401.352">16562 14888 37 0,'0'0'151'0,"6"-4"75"16,-6 4-4-16,0-3 0 0,0-1-25 0,0 4-25 15,0-4-16-15,0 1-2 0,0 3 19 16,0-4 17-16,0 0 11 0,0 4 9 0,-6-3 5 16,6-1-1-16,0 4 15 0,0-4-44 15,0 4-54-15,0-3-41 0,0 3-34 16,0-4-19-16,0 4-11 0,0-4-12 0,0 4-4 16,0-3-7-16,0 3 3 0,6-4-4 15,-6 4 5-15,0-4 0 0,0 4-1 0,6-3 1 16,1 3 0-16,-7-4 1 0,7 4 3 15,-1-4-5-15,7 1-1 0,-7-1-1 16,8 1-2-16,-2-1 0 0,8 0-1 0,-7 4 2 16,1-3-2-16,-2-1 0 0,8 0-1 15,-7 1 3-15,7 3-5 0,-8-4 1 0,8 0 1 16,-7 4 3-16,0-3-2 0,6 3 1 16,-5-4 2-16,-2 4 0 0,2-4-2 15,-1 4-2-15,-7-3 0 0,7 3-8 0,-6 0-24 16,-1-4-37-16,0 4-69 0,2 0-103 15,-2 0-73-15,0 0-63 0,-6 0-119 0,7 0-41 16,-1 0 14-16,-6 0 59 0</inkml:trace>
  <inkml:trace contextRef="#ctx0" brushRef="#br0" timeOffset="50120.5754">16633 15141 178 0,'0'0'394'0,"0"0"173"0,0 0-26 0,0 0-123 16,0 0-133-16,0 0-98 0,0 0-67 15,0-4-40-15,0 4-15 0,0 0-19 16,0 0-18-16,0 0-3 0,6 0 13 0,-6 0 22 15,8-4 14-15,-8 4-4 0,6 0-12 16,0-3-6-16,7 3-17 0,1-4-9 0,-2 0-10 16,2 4-5-16,5-3-5 0,1-1-2 15,-1 1 4-15,0 3-6 0,1-4-1 0,-1 0 1 16,7 1-1-16,-6 3-14 16,0-4-23-16,-1 0-56 0,1 4-110 0,-1-3-74 15,1-1-46-15,0 4-86 0,-1-4-64 16,-6 1-16-16,6-1 2 0,-5 0 146 0</inkml:trace>
  <inkml:trace contextRef="#ctx0" brushRef="#br0" timeOffset="54291.4117">17747 13741 209 0,'-7'0'124'0,"7"0"24"15,-6-3-27-15,6 3-33 0,0-4-15 0,-6 4-18 16,6-4-17-16,-8 4-8 0,8 0-5 15,0-3 0-15,-6 3 0 0,6 0-1 16,0-4 3-16,-6 4 6 0,6 0 8 0,0-4 7 16,-6 4 5-16,6 0 0 0,0-3-3 15,0 3-6-15,-7 0-12 0,7-4-9 0,0 4-8 16,-7 0-6-16,7 0-3 0,0 0-3 16,0 0-1-16,-6 0-2 0,6 0 0 0,0 0 0 15,-7 0 0-15,7 0 0 0,0 4 0 16,-6-4 0-16,6 3 2 0,0 1-1 0,-6 0-1 15,6-1 0-15,-8 1 0 0,2 3 0 16,6 0 0-16,-6 1 0 0,0 3 0 16,-2 0 0-16,2 0-2 0,0 0 2 0,6 0 2 15,-7 0-4-15,1 0 2 0,-1 0 0 16,7 0 0-16,-7-4 2 0,1 4-2 0,6 0 0 16,-6-4 1-16,0 4 0 0,6-3-1 15,0-1 0-15,-8 1 0 0,2 3 0 16,6-4 0-16,0 0 0 0,0-3 0 0,-6 3 0 15,6 4 1-15,0-4-1 0,0 1 0 16,-7-5 0-16,7 5 0 0,0-1-1 0,0 0 1 16,0-3 0-16,0 3 0 0,0-3 0 15,0 3 0-15,0-3 0 0,-7 4 1 0,7-5 1 16,0 5 0-16,0-5 0 0,0 5 0 16,0-5 1-16,0 1 0 0,7 3 0 0,-7-3 1 15,0-1 0-15,0 1 0 0,0 0-1 16,0 3 0-16,0-3 1 0,7-1 0 15,-7 1-1-15,0 0 1 0,0-1-1 0,6 1 1 16,-6 0 0-16,6-4 2 0,-6 3 1 16,0 1 4-16,8 0 5 0,-8-4 13 0,6 3 17 15,-6-3 14-15,6 0 12 0,0 0 3 16,-6 0-6-16,7 0-10 0,-7 0-13 16,7 0-11-16,6-3-10 0,-7-1-9 0,0 0-4 15,2-3-5-15,4 3-1 0,-6 1 0 16,2-5-2-16,-2 5-3 0,0-5-1 0,1 5 1 15,6-5 0-15,-6 1 1 0,-1 0-1 16,-6 0 6-16,6-1 15 0,0 0 10 0,2 2 2 16,-8-6 1-16,6 5-1 0,0 0 4 15,-6-1-6-15,7 1-7 0,-7 0-8 0,0 3-6 16,0-3-4-16,0 3-3 0,6 0-2 16,-6-3-1-16,0 4 3 0,0-5 1 15,0 5 6-15,0-5 6 0,0 5 5 16,0-5 6-16,0 5 4 0,0-5 1 0,0 5-5 0,0-1-8 15,0-3-3-15,0 3-5 0,0 0-4 16,0 0-2-16,-6-2-4 0,6 1-1 0,0 2-1 16,0-1 2-16,-7 0 2 0,7 1-2 15,0-1 3-15,-6 0 0 0,6 1 5 16,-6 3 2-16,6-4-3 0,-8 0-3 16,8 4 0-16,0-3-4 0,-6-1-2 0,6 4-2 15,-6-3 2-15,6 3 2 0,0 0-2 16,-6-4 0-16,6 4-2 0,-7 0 4 0,7 0-2 15,-7 0 1-15,7 0 3 0,-6 0-1 16,6 0-2-16,-7 0-1 0,7 0 0 16,-6 4 2-16,6-4-3 0,-6 0 1 0,6 3 0 15,-8-3 0-15,8 0 0 0,-6 4 0 16,6-4 2-16,0 3-2 0,-6-3 0 0,6 4 0 16,-6-4 0-16,6 4 2 0,0-4-3 15,-8 3 1-15,8-3 2 0,-6 4-2 0,6 0 0 16,0-4 0-16,-6 3 0 15,6-3-2-15,0 4-16 0,0-4-55 0,-7 4-79 0,7-1-108 16,0-3-133-16,0 5-54 0,-6-2 57 16,6 0 97-16,0-3-8 0,0 4 55 15</inkml:trace>
  <inkml:trace contextRef="#ctx0" brushRef="#br0" timeOffset="65811.712">17917 14639 60 0,'0'0'92'15,"6"4"16"-15,-6-1 22 0,0 1-10 16,6 0-14-16,-6-1-12 0,0 5 8 0,6-1-4 15,-6 4-8-15,8-4-8 0,-2 4-3 16,-6 0 1-16,6 0-3 0,1-4-2 0,-1 4-6 16,-6-3-8-16,7 3-1 0,0-4-8 15,-1 1-11-15,0-1-9 0,-6 0-7 16,6 1-3-16,2-5-2 0,-8 1 0 0,0 0 4 16,6-1 4-16,-6 1 6 0,6-1 12 15,-6-3 2-15,0 4-1 0,7 0-2 16,-7-1-7-16,0 1-4 0,0-4 1 0,0 4 1 15,7-4 6-15,-7 3 7 0,0 1 3 16,0-4-1-16,0 4 4 0,6-4 3 16,-6 3-2-16,0-3 1 0,0 4-5 0,0-4 0 15,0 0-6-15,0 4 1 0,-6-4-7 16,6 3-14-16,0-3-9 0,-7 4-5 0,7-4-3 16,-7 4-3-16,7-4-4 0,-6 3 0 15,0-3-1-15,-8 4 2 0,2 0 1 0,-2-4-2 16,8 3-2-16,-7 1-3 0,-1-4 2 15,2 3 1-15,-1 1 0 0,0-4 0 0,0 4-3 16,6-1 2-16,-6-3 1 0,0 5 0 16,6-2 0-16,-5 0-2 0,5 2 1 0,-6 2 1 15,0-4 0-15,7 5-3 0,-8-1 2 16,8-3 0-16,-7 3 1 0,6 4 0 0,-6-4 0 16,7 1 0-16,-8 3 0 0,8-4 3 15,0 4-2-15,0 0-4 0,-8-4 2 16,8 8 1-16,-1-4 3 0,1 0-2 0,0 0-1 15,-2 4 2-15,2-4 5 0,0 3 0 16,0 1 1-16,-2-4 5 16,2 3 5-16,6-3 2 15,-6 4-1-15,6-4 4 16,-7 0 8-16,7 0 4 0,-6 0-3 0,6-4-2 16,0 1-4-16,0-1 4 0,0-3-6 15,0 3-8-15,0-3-6 0,0 3-2 0,0-3 6 0,0 3-1 0,0-3-1 0,0 3-3 16,0-3 5-16,0 3-4 15,0-3 1-15,0-1 1 0,0 4-2 0,6-3-2 0,-6 0 0 0,0-1 2 16,0 2 2-16,7-2-2 0,-7 0-2 16,0 2 0-16,0-2-3 0,0 1 0 0,0-1-1 15,6 1-3-15,-6 0 2 0,0-4 3 16,0 3 2-16,6 1 0 0,-6 0 3 0,0-4-5 16,8 3 1-16,-8-3 1 0,0 4 0 15,6-4 0-15,-6 4 0 0,6-4 0 16,-6 0-3-16,6 0-3 0,-6 0-2 15,8 0 3-15,-8 0-5 0,6 0 2 0,0 0 3 16,-6 0-2-16,7 0-4 0,-7 0 5 0,6 0-1 16,1-4-1-16,0 4 0 15,-7 0 3-15,6-4-2 0,0 4-1 0,0 0 0 16,-6-3 2-16,8 3-3 0,-8 0 1 16,6 0 0-16,0-4 5 0,-6 4-4 0,7-4 0 15,-7 4-1-15,6 0 3 0,-6-3-2 0,7 3 1 16,-7 0-1-16,7 0-1 0,-7 0 0 15,0 0 0-15,6-4-2 0,-6 4 2 16,0 0 2-16,6 0-2 0,-6 0 3 0,0 0-2 16,0 0 0-16,7-4-4 0,-7 4 2 15,0 0 1-15,7 0 0 0,-7 0-5 0,6-3 6 16,-6 3-1-16,6-4 2 0,1 4-3 16,-7 0-2-16,7 0 5 0,-1-3-5 15,-6 3 2-15,7 0-2 0,-1-5 8 0,0 5-3 16,1 0-5-16,-7-3-1 0,7 3 3 15,-1 0 1-15,0-3 6 0,1 3-4 0,0-5 0 16,-1 5-1-16,1-3-1 0,-1 3 3 16,1-4-2-16,0 4 0 0,-1-4-1 0,0 4 0 15,0-3 0-15,2-1 0 0,-2 4-3 16,0-3 2-16,1 3 1 0,-1-4 0 0,-6 4 0 16,7-4 3-16,0 4 3 0,-7-3-1 15,6 3-4-15,0-4 0 0,-6 4-4 0,6 0 0 16,-6-4-1-16,8 4 3 0,-8 0 0 15,6-3-2-15,-6 3-19 0,6 0-22 16,-6-4-38-16,0 4-54 0,7 0-84 0,-7-4-59 16,7 4-72-16,-7 0-156 0,0-3-22 0,6 3 71 15,-6 0 77-15,0-4 48 16</inkml:trace>
  <inkml:trace contextRef="#ctx0" brushRef="#br0" timeOffset="67172.6723">18815 14614 79 0,'13'-19'255'15,"-6"4"102"-15,-1 1 6 0,1-1-73 0,-1 0-60 16,0 4-52-16,-6 0-33 0,7 4-10 0,-7-4 6 16,7 4 11-16,-7 0 4 0,0 2-2 15,0 2 3-15,0-1 5 0,6 1-28 16,-6-1-36-16,0 4-30 0,0-4-22 0,0 4-14 16,-6-3-9-16,6 3-7 0,0 0-6 15,-7 3 0-15,0 1-7 0,-5 3 0 0,-1 5-2 16,-7 6 5-16,0 7-2 0,-6 5 4 15,1 6-4-15,-8 5 4 0,1 3-4 16,-2 3 4-16,2 5-4 0,-1-5 4 0,1 1-4 16,-1 3 1-16,7-3-1 0,-6-5 3 15,5-2-2-15,8-1-3 0,-7-3-2 0,6-1 0 16,8-2 2-16,-8-5 5 0,7-4-5 16,0 5-1-16,-6-5 1 0,5 1-1 0,1 0 2 15,7-4-2-15,-7 0 0 0,0-1-1 16,7-2 0-16,-2-5 0 0,2 1 3 0,0 0-2 15,-1-4-1-15,1 0-11 0,-1-4-29 16,7 4-76-16,-6-7-106 0,6 3-76 0,-7-3-59 16,7-1-165-16,0 1-38 0,0-4 16 15,0 4 92-15</inkml:trace>
  <inkml:trace contextRef="#ctx0" brushRef="#br0" timeOffset="67718.3179">18809 14980 102 0,'0'0'322'0,"6"0"139"0,0-4-47 0,-6 0-79 16,7 4-99-16,0-3-77 0,-1-1-56 0,7-3-39 16,-7-1-20-16,8-3-17 0,5 0-11 15,-6-4-7-15,7 1-3 0,-1-1-2 16,-5 1-1-16,5-5-2 0,1 5-3 0,-8-1 4 15,8 1-2-15,-7 3-2 0,0 0 0 16,-6 3 1-16,5 1 3 0,-5 0 5 16,0 3 14-16,-1 4 11 0,0-4 16 0,1 8 22 15,-7-4 22-15,7 4 20 0,-1 3 31 16,1 0 13-16,-1 4-18 0,1 0-36 16,-1 4-28-16,1-1-20 0,-1 5-12 0,0-1-9 15,8 4-12-15,-8 0-6 0,7-4-4 0,0 4 1 16,0 0-6-16,-7-3 2 0,8-1-6 15,-1 0 1-15,0 0-2 0,-7-3-1 0,7-4 3 16,-6 0-2-16,6 0 0 0,-7 0 2 16,1-3 0-16,0-1-2 15,-1 0-3-15,0 0-22 16,-6-3-35-16,0-4-49 0,7 4-64 16,-7-1-117-1,6 1-103-15,-6-4-166 0,0 4 35 0,0-4 117 0,0 0 121 0,0 0 10 0,0 0 19 0</inkml:trace>
  <inkml:trace contextRef="#ctx0" brushRef="#br0" timeOffset="67957.6913">19446 14965 121 0,'8'-15'353'0,"-2"4"172"0,-6 0-17 0,6 1-83 16,-6 2-113-16,7 0-85 0,-7 1-65 15,0 3-41-15,0-3 5 0,-7 7-4 0,1-3-4 16,0 6-14-16,-8 1-17 0,1 3-21 15,-6 5-20-15,-8 6-14 0,1 0-11 16,-6 8-6-16,-1 3-5 0,-6 4 0 0,7 0-5 16,-1 0-8-16,7 0-33 0,0 0-109 15,0-4-233-15,7 1-152 0,-1-1-185 0,7-4-15 16,-7 1 207-16</inkml:trace>
  <inkml:trace contextRef="#ctx0" brushRef="#br0" timeOffset="78444.8443">13520 15958 78 0,'-39'33'45'0,"-1"3"-1"0,8-7-10 15,-1 5-9-15,7-1-8 0,-6-4-3 0,7-4-2 16,-2 1 2-16,7 0 7 0,2-4 8 16,-2-4 7-16,6-3 0 0,1-1 0 0,1-3-6 15,5 0-2-15,0-3-5 0,1-1-3 16,0-3-6-16,-1 3-3 0,7-3-5 0,-7 0-2 15,7-4-1-15,0 3-2 0,0 1-1 16,0-4 0-16,0 4-6 0,0-1-20 0,0 1-20 16,0 0-20-16,0 3-20 0,0-4-10 15,0 5-21-15</inkml:trace>
  <inkml:trace contextRef="#ctx0" brushRef="#br0" timeOffset="78765.3319">13188 16456 171 0,'0'-7'296'0,"0"-1"133"0,-7 1 17 16,7-4 22-16,-6 0-41 0,6 4-81 0,0-4-31 0,-6 3-69 0,6 1-76 0,-7 0-58 0,7 0-39 0,0-1-25 0,0 5-11 15,0-5-3-15,7 1 2 0,-1 3 0 16,0-3 0-16,1-4-3 0,6 3-6 16,0 1-7-16,7-4-1 0,-1 4-4 15,7-4-2-15,6 0-4 0,1 0 2 0,-1-4-1 16,8 4-5-16,-1 0-3 0,6-3 1 16,-5 2-2-16,-1 1 0 0,0 4-1 0,-1-4-8 15,-4 4-24-15,-9 0-40 0,1 3-82 0,1-3-157 16,-8 3-108-16,0 0-31 0,-5 1-115 15,-1 3-33-15,-7-4 18 0,-6 4 183 16</inkml:trace>
  <inkml:trace contextRef="#ctx0" brushRef="#br0" timeOffset="79078.6659">13129 16449 234 0,'0'3'362'15,"0"4"80"-15,7-3-83 0,-7 0-65 16,7-4-72-16,-1 3-64 0,0 1-43 0,8-4-29 16,-8 4-21-16,13-4-10 0,-5 0-4 15,6 0 10-15,5 0 13 0,1 0 13 0,0-4-1 16,13 0 13-16,-7-3-21 0,15 0-20 15,-9 0-17-15,1-4-17 0,7 0-8 0,-7 0-8 16,0 0-18-16,-7 3-80 0,2-3-80 16,-2 4-42-16,-13 0-67 0,1 0-98 15,-1-1-62-15,-5 5 18 0,-8-1 93 0,0 0 13 16,-6 1 45-16</inkml:trace>
  <inkml:trace contextRef="#ctx0" brushRef="#br0" timeOffset="79399.1537">13449 16093 173 0,'-8'-14'376'0,"8"3"136"0,0-4-74 16,-6 7-100-16,6-3-107 0,0 4-79 15,0 0-46-15,6 3-23 0,-6 1-3 0,8-1 3 16,-2 4 8-16,0-4 7 0,8 8 37 15,5-4 6-15,-6 4-6 0,13 3-18 0,-6 0-22 16,6 0-23-16,0 4-16 0,7 5-17 16,-7-5-5-16,0 7-3 0,-1-4 0 0,-5 5 3 15,0-1 0-15,-1 4-7 0,-13 0-8 16,8 4-2-16,-14-1-3 0,0 4-4 0,-14 4-4 16,2 0-4-16,-8 1 2 15,-6 2-3-15,-6-3-4 0,-2 3-1 0,-4-2-5 0,5-5-18 16,-6-3-38-16,7-1-98 15,6-7-163-15,-1-3-126 0,7-4-111 0,8-3-77 16,-1-1 6-16,6-7 146 0</inkml:trace>
  <inkml:trace contextRef="#ctx0" brushRef="#br0" timeOffset="80107.8552">14457 16298 207 0,'-32'8'360'0,"7"-5"175"15,-1 1 33-15,-1 0-61 0,7-1-118 16,8-3-36-16,-8 4-78 0,7-4-83 16,7 0-66-16,-8 0-47 0,8 0-31 15,0 0-18-15,6 0-10 0,-7 0-8 0,7 0-3 16,0 0-1-16,0 0 1 0,0-4-1 0,7 4-5 15,-7-3-2-15,12-1 2 0,-5-3-2 16,6-1 4-16,0-3-3 0,7 4 2 0,-1-4-3 16,1 0-1-16,0 0 2 0,-2 0-1 15,-4 4-1-15,-1-4-2 0,0 4 2 16,0-1-3-16,-1 5-1 0,-4-5 0 0,-2 4 0 16,0 4 3-16,1-3 0 0,-7 3 4 15,7 0-2-15,-7 0 4 0,6 3 2 16,-6 1-2-16,7 4 0 0,-1 3-1 0,0 0 3 15,2 3-5-15,-2 5-1 0,6 2 1 16,-5-2 2-16,6 3-3 0,-6 0 0 0,5 0-1 16,2 0 0-16,-8-4 0 0,8 0 3 15,-2-3-2-15,-5 0-4 0,6-5-14 0,-6 1-28 16,5 0-58-16,-6-3-119 0,2-4-208 16,4-1-77-16,-5-3-136 0,-1 0 85 15,1 0 78-15,0-7 62 0</inkml:trace>
  <inkml:trace contextRef="#ctx0" brushRef="#br0" timeOffset="80320.3238">14790 16229 71 0,'6'-15'356'0,"-6"4"187"15,7 4 6-15,-7-4-79 0,0 3-120 16,0 5-99-16,-7-1-37 0,7 4-15 0,-6 0-33 16,0 7-42-16,-7 1-35 0,-1 7-27 15,2 3-20-15,-8 8-14 0,0-1-11 0,-5 4-6 16,-1 4-5-16,6 1-2 0,-7-5 1 15,9 0-9-15,4-3-24 0,-5-5-69 16,5-5-104-16,8 2-118 0,0-7-29 0,0 0-73 16,6-4-65-16,-8 0 28 0,8-3 69 15,0 0 12-15,8-4 114 0</inkml:trace>
  <inkml:trace contextRef="#ctx0" brushRef="#br0" timeOffset="80789.3107">15343 15698 147 0,'20'-26'292'0,"-7"1"97"0,1 3-28 15,-2-4-80 1,-6 4-63-16,2 0-68 0,-2 0-46 0,0 4-31 0,1 3-14 0,-7 0 2 15,6 4 8-15,-6-4 11 0,0 8 18 16,0-4 20-16,0 4 9 0,0-1 6 0,0 1 35 16,0 4-11-16,0-1-36 0,-6 0-33 15,6 1-28-15,0-1-24 0,-7 4-11 0,1 0-9 16,0 0-8-16,-2 7-3 0,-4 1-3 16,-2 6-2-16,-5 4 0 0,6 4 3 15,-6 8 6-15,5 3 10 0,-5 3 12 16,-1 5 3-16,8 3 4 0,-2 3 1 15,2 4-4-15,-2 5-7 0,8-2-6 0,-1 9-2 0,1-5 6 16,6 9-1-16,0-5-4 0,6 3 2 16,1-6-1-16,-1 3-2 0,8-6-5 0,-2-2-2 15,2 1-1-15,-2-3-3 0,2-5 0 16,-1-3 2-16,-1-3 3 0,-4-1 4 16,4-4 4-16,-6 1-1 0,1-4-1 15,0 0-6-15,-7 0-1 0,6-4-3 0,-6-3-1 16,0 0-6-16,0-1-2 0,-6-3-1 0,6-4-13 15,-7 1-31-15,0-5-62 0,1 5-142 16,0-8-241-16,0 0-102 0,-8 0-120 16,1-4 106-16,0-3 69 0,-6-4 132 0</inkml:trace>
  <inkml:trace contextRef="#ctx0" brushRef="#br0" timeOffset="81045.9388">15011 16500 298 0,'0'-11'622'16,"0"3"130"-16,0-3-113 0,0 4-100 0,0-4-117 15,0 4-132-15,0 0-103 0,0-1-66 16,0 5-43-16,7-5-28 0,-7 1-18 16,7 0-13-16,5-1-7 0,2-3-3 0,5 1-3 15,1-1-2-15,6 0 1 0,6-4-4 16,1 4 0-16,-1-4-9 0,7 0-32 0,1 1-56 15,5-1-115-15,-6 4-216 16,1-3-157-16,-8 6-132 0,1-3 43 0,-14 4 39 0,7 3 237 16</inkml:trace>
  <inkml:trace contextRef="#ctx0" brushRef="#br0" timeOffset="81546.4114">16112 16269 253 0,'-13'4'585'0,"7"-1"157"0,-7-3-88 16,0 0-110-16,-1 0-98 0,8 0-138 15,-7 0-106-15,6 0-74 0,1 0-45 0,0 0-31 16,6 0-19-16,-7 0-14 0,7 0-5 16,0 0-3-16,0 0-7 0,7 0-1 15,-1-3 4-15,7 3-5 0,0-4-1 0,0 0-1 16,0 1-22-16,7-4-46 0,5 3-107 15,-5 0-211-15,6 1-208 0,-7-1-74 0,1 0 2 16,0 8 72-16,-7-4 105 0</inkml:trace>
  <inkml:trace contextRef="#ctx0" brushRef="#br0" timeOffset="81737.8071">16047 16441 228 0,'-13'8'541'0,"6"-5"174"15,1 1-77-15,-7-1-165 0,7-3-67 16,6 0-114-16,-7 4-96 0,7-4-72 0,0 0-43 16,0 0-32-16,0 0-17 0,0 0-13 15,7 0-11-15,-1 0 1 0,7 0-12 16,7 0-14-16,-1-4-29 0,1 1-51 16,12-1-117-16,-6-3-162 0,7 0-59 15,6-1-114-15,-7 1-36 0,1 0 64 0,0-1 51 0,0 5 169 16</inkml:trace>
  <inkml:trace contextRef="#ctx0" brushRef="#br0" timeOffset="82342.5897">16959 15786 131 0,'7'-15'382'0,"-1"0"192"0,-6 8-18 15,0-4-124-15,6 3-135 16,-6 5-99-16,0-1-58 0,0 4 21 0,6 0 18 0,-6 0-19 16,0 4-18-16,8-1-25 0,-2 5-22 15,-6-1-18-15,13 4-15 0,-6 0-14 0,-1 4-11 16,7 0-9-16,0 3-7 0,-6 0-9 16,5 0-2-16,2 1-2 0,-8-1 0 15,7 0-3-15,0-3-3 0,-6 4 2 0,-1-5-3 16,0 1 4-16,2-1 2 0,-8-3 1 15,6 4-3-15,-6-8 0 0,6 4-4 0,-6-4 0 16,0 4-1-16,-6-3-5 0,6 0-5 16,-6-1-4-16,-2-3-7 0,8 3-5 0,-12 0 2 15,5-3 0-15,-6 3-2 0,7-3 1 16,-7-1 3-16,-1 5 4 0,-5-5 6 0,6 1 6 16,0 0 1-16,-7-1-1 0,8 1 4 0,-8 3-2 15,0-3 0-15,7 0 2 16,-7-1 0-16,1 4-2 0,6 1 0 0,-6-1 2 15,5 0 2-15,-5 4 0 0,6 1 0 0,-6-1 0 16,5 3-2-16,2 5 1 16,-2-1 3-16,-5 4 9 0,12 0 4 0,-6 3 3 15,7 1 1-15,0 0-2 0,-2 3 2 16,2 4-5-16,6-4 2 0,0 4 2 0,6-3-4 16,-6 2 5-16,14-2-3 0,-8-1-4 15,1-3 2-15,6 0 4 0,0-5 1 0,0 1-4 16,6 0 3-16,1-7 2 0,-7 4-1 15,13-8-1-15,-6-1-4 0,6 1 0 0,-1-7-3 16,8 0-2-16,-1-1-3 0,2-6-4 16,-2-1-2-16,1-3-6 0,6-1-6 0,0-2-22 15,-1-6-30-15,2-2-50 16,-1 0-111-16,0-4-207 0,1 0-126 0,-8-3-158 0,1 3 26 16,-7-4 70-16,-1 7 260 15</inkml:trace>
  <inkml:trace contextRef="#ctx0" brushRef="#br0" timeOffset="87875.7459">14542 17199 13 0,'-6'12'189'0,"0"-5"80"15,0 4-6-15,-2-4-31 0,2 1-51 16,-7-1-50-16,0-3-33 0,0 3-20 16,-1-3-2-16,2-1 22 0,-1 1 27 0,-7-4 34 15,0 4 32-15,8-4 17 0,-8 0-5 0,7 0-13 16,-7-4 23-16,2 4-38 0,4-4-48 16,-5-3-39-16,5 3-32 0,-5-3-21 15,6 0-13-15,0-4-6 0,0 3-3 0,0-2-7 16,0-6 2-16,0 5 3 0,0-7 6 15,0 4-4-15,6-5 3 0,-6-3-1 0,0 4-4 16,7-7-2-16,0 2-1 0,-8-2 0 16,8-1-5-16,-1 1 0 0,7-1 1 15,-6-3-3-15,6-1 0 0,0-3-1 16,0-3 0-16,6 3 0 16,-6-4 0-16,7-3 0 0,-1 0 5 0,0-1 0 0,2 1-1 0,4 0 6 15,-5-4 3-15,-1 3-3 0,7 1 2 16,-6 0-8-16,-1 3-1 0,8 0 1 0,-8 4-3 15,0 4 0-15,8-4 2 0,-2 4-5 16,-5 3 1-16,6-3 1 0,6 0 0 0,-5 3 0 16,-2-4 0-16,8 5 0 0,-1-4 0 15,1-1 0-15,0 5 0 0,-1-1 0 0,1 0 3 16,0 1-2-16,5-1-1 0,-5 4 2 16,6 0-3-16,-6 0 1 0,5 4 0 15,-5-4 0-15,0 7 0 0,5-3 0 0,-5 0 0 16,6 3-3-16,-6-3 2 0,-1 3 0 15,7-3 4-15,-6 3-2 0,6-3-1 0,0-1 0 16,-6 1 2-16,6 0 5 0,0 0-5 16,-7 3-4-16,1 0 1 0,0 0 1 0,-1 4 0 15,0 0-5-15,1 0 3 0,-1 4 2 16,1 0 0-16,-1 3 0 0,-5-3 0 0,6 3 0 16,-8 1-3-16,1 3 2 15,7 0 0-15,-8 0 1 0,2 0 0 0,5 0 0 16,-6 0 0-16,6 3 0 0,-5 1-3 15,6 0 5-15,-8 3-1 0,8 0-1 0,-1 0 3 16,1 4-2-16,-7 0-1 0,7 0 5 16,0 4 0-16,-2 0-1 0,2 0 0 15,-7 3 0-15,7 0 0 0,-8 0-3 0,8 4 2 16,-7 0-2-16,1 1 3 0,-2-1-3 0,2-1-1 16,-2 1 2-16,2 4-1 0,-1-4 2 15,-7 0-2-15,8 4 3 16,-8-1 2-16,0 1-4 0,0-1-1 0,-6 5-1 0,7-1 0 15,-7 4 0-15,0 4 0 0,-7-4 0 16,7 7 0-16,0-3 3 0,-6-1-2 0,0 4-1 16,0-3 0-16,-2 4 0 15,2-5 2-15,0 1-1 0,-1-4-1 0,-6 0-2 0,13-4 4 16,-13 0-2-16,7 0 0 0,6-3 0 16,-8 0 3-16,2 0-2 0,0-5 0 0,0 1 2 15,-1 0-2-15,-6 1-1 16,13-1 5-16,-13-1-3 0,7-2 2 0,-2 3-6 15,2 0 1-15,0-1 4 0,-8 2-2 0,8-1-1 16,0 0 5-16,-7 0-3 16,6 3 4-16,-6-2 2 0,1-5-1 0,4 4 1 0,-4 0 0 15,-1-4 0-15,-7 0-2 0,7 0-4 16,0 1 0-16,-7-4 2 0,1 3 0 16,-1-3 0-16,0 3 0 0,1-4 2 0,-7 1-4 15,6-4 5-15,-5 0 3 0,5 0-1 0,-6 0 2 16,0-4-3-16,7 0 1 0,-7 1 2 15,-1-4-2-15,8 0 2 0,-8-1-5 16,8 1 1-16,-7-4 1 0,6 3 0 16,-6-3 0-16,7 0-2 0,-1 4-2 0,1-4-3 15,0-4 2-15,-1 4 1 0,1 0-2 16,-1-3 3-16,0 3 0 0,7-4-3 0,-7 1-8 16,8-1-4-16,-2 0-9 0,2 1-27 15,-1-5-34-15,-1 0-58 0,8 1-156 0,-6-4-192 16,4 0-122-16,2 0-77 0,0 0 19 15,-1-3 167-15</inkml:trace>
  <inkml:trace contextRef="#ctx0" brushRef="#br0" timeOffset="97470.0543">21817 9733 127 0,'7'-25'72'0,"0"-1"-1"0,-1 1-5 0,0 3-18 15,-6-1-16-15,0 5-10 0,7-4-10 16,-7 4-2-16,7 0-1 0,-7-1 4 0,0 1 7 16,0 0 7-16,6 0 6 0,-6 3 2 15,0-4-3-15,0 1-4 0,0 3-4 16,0 1-4-16,-6-4-4 0,6-1-4 0,0 5-4 16,0-4-4-16,0-1 0 0,0 1-1 15,0-4-1-15,6 3-1 0,-6 1-1 0,0-4-1 16,0 0 1-16,6 4-2 0,-6-1 3 15,0 1-1-15,7 0 0 0,-7 3 0 0,0 1 0 16,0-5 0-16,0 8-2 0,0-4-4 16,-7 4-8-16,7-3-13 0,0 3-20 0,0-4-25 15,0 4-20-15,-6-3 2 0,6-1 12 16,0 4 24-16,0-4-4 16,0 0-76-16</inkml:trace>
  <inkml:trace contextRef="#ctx0" brushRef="#br0" timeOffset="98619.2161">21876 8653 52 0,'0'-7'227'0,"0"3"75"0,0 0 6 0,7 1-67 16,-7-5-74-16,0 5-56 0,0-1-42 0,6 0-28 15,-6-3-17-15,0 3-11 16,0 0-7-16,0 4-4 0,7-3-3 0,-7-1 0 15,0 4 1-15,0-4-1 0,6 4-1 16,-6 0 1-16,0 4 3 0,0-4-1 0,0 4 5 16,0-1 3-16,0 1 4 0,0 7 4 15,0-3 6-15,0 6 7 0,0 1 10 0,0-1 19 16,-6 8 12-16,6 0 3 0,0 4-1 0,-7 0-2 16,7 7-2-16,-6 0-8 0,6 7-4 15,0 4-5-15,-7 0-6 0,7 3 0 16,-7 1 0-16,7 3 1 0,0 4 2 15,0-3 1-15,-6-1 1 0,6 4 2 0,0-4-2 16,0 4-4-16,0 4 9 0,0-1 3 16,0 4-7-16,0 5-3 0,0 2-7 0,0 5-4 15,0 2-3-15,0-2-5 0,0 2-6 16,-6-2 2-16,6 3-4 0,0-4-1 0,0 4-3 16,0-4-2-16,0 4 8 15,0 4 3-15,0-11-2 0,0-5-1 0,6-2 0 0,-6-5 8 16,0 4 8-16,0-3-3 0,0 0 0 15,0 3-4-15,0 4 0 0,-6 4-6 0,-1 3 3 16,7 4 1-16,-7 7 1 0,1 0-3 16,0 0 0-16,6-3-1 0,-7 0-5 15,0-8-8-15,7 4 1 0,-6 0-2 0,6 0-2 16,-7 3-3-16,7 1-1 0,0-4 1 16,-6 0-1-16,6-4 0 0,0-3-6 0,0 3 2 15,0-7 0-15,0 3-2 0,0 5-2 16,0-1 0-16,0 0 0 0,0 4 2 0,6-3 2 15,-6-1 0-15,0 0 3 0,0-4-2 16,7 1-1-16,-7 3-3 0,0-3 2 16,0 3-2-16,6 1 0 0,-6 2-1 15,0-2 0-15,7-5 0 0,-7 5 3 0,7-8-2 16,-7-8-1-16,6-3 0 0,-6 0 0 16,6-3 2-16,-6 2-1 0,7 2-1 0,-7 2 3 15,7 1-2-15,-7 3-3 0,0-4 1 16,0 1 1-16,0 0 0 0,0 0 3 0,6-1-2 15,-6-3 2-15,0-4-5 0,0 4-2 0,0-3 3 16,6-1 4-16,-6 0-2 0,7 4-4 16,-7-4 2-16,7 4 1 0,-7-3 0 0,0-1 0 15,6 0 0-15,-6 1 6 16,7-1-4-16,-7 0-5 0,0 0 2 0,6 0 1 16,-6 5 3-16,0-5-2 0,6 0-1 0,-6 4 0 15,0-4 0-15,0 0 0 0,0 1 0 16,8-4 0-16,-8-1 0 0,0-3-3 15,6-4 5-15,-6 1-4 0,0-1 1 0,6-3 1 16,-6-4 0-16,0 3 3 0,6-3-2 16,-6-3-1-16,7 3 0 0,-7-4 0 0,7 0 0 15,-7 1 2-15,6-1-1 0,-6 0-1 16,7 0-2-16,-7 5 2 0,0-5 0 0,6 7 0 16,-6-3 2-16,0 4-2 0,0-4 0 15,0 4 0-15,0-1 0 0,0-3 0 0,0 0 0 16,6 0 0-16,-6-4 0 0,0 1 0 15,0-5 0-15,8 1 3 0,-8-4-2 0,0 0 0 16,6 0-1-16,-6 0 3 0,0-4 3 16,0 0-1-16,0 5 2 0,6-5-5 0,-6 4 2 15,0 0-3-15,0 0 4 0,0 3-3 16,0 1-1-16,0 0 2 0,0-1-5 16,0 5 1-16,0-5 1 0,0 1-3 0,0-4 0 0,0 4 2 15,0-4 1-15,0-4 5 16,0 0-4-16,0 0 3 0,0 1-3 0,0-1-1 0,0 1 0 15,0-5 0-15,0 1 0 0,0-1-3 16,0 5-1-16,0-5 6 0,0 1-1 0,0-1 2 16,0 2-8-16,-6-2 3 0,6-3-3 15,0 4-2-15,0-4-3 0,0 0-2 0,0 0-6 0,0 0-17 16,0-4-29-16,0 0-38 0,0-3-55 16,0 3-55-16,0 0-48 0,0-2-18 0,0 1 23 15,0-2-13-15,0 4-42 0,0-1-56 16,-6 0-16-16,6 1 9 0,-8 3 3 0,8 0 64 0</inkml:trace>
  <inkml:trace contextRef="#ctx0" brushRef="#br0" timeOffset="101336.2142">23068 9617 33 0,'0'3'226'0,"0"-3"89"0,0 0 26 0,0 0-55 16,0 0-65-16,0 0-16 0,0 0-14 15,0 0-5-15,-6 0 1 0,6 0 2 0,0 0-3 16,0 0 20-16,0-3 39 0,0 3-31 15,-7 0-48-15,7-5-45 0,0 5-33 0,0-3-28 16,0 3-22-16,0-3-15 0,0-2-4 16,0 5-8-16,0-3-2 0,0-1-6 15,0 0-2-15,7 1 2 0,-7-1-2 0,6 1 0 16,0-5-1-16,0 1 3 0,2-4-5 16,-2 4 1-16,7-4 1 0,0 0 3 0,0 0-5 15,0 0 1-15,0-4 4 0,0 4-2 16,7-3-1-16,-8-1-3 0,8 4 2 15,-6-4 1-15,5 4 0 0,-6 0 0 0,0-3 0 16,-1 6-3-16,2-3 2 0,-8 4-1 16,7 0 1-16,-6-1 1 0,0 5-3 15,-1-5-1-15,0 8 0 0,1-3 0 0,0-1 3 16,-1 4-3-16,-6 0 1 0,6 0 2 16,1 0 3-16,0 4 4 0,-1-1 1 0,1 1 1 15,5 3 0-15,-5 4 0 0,6 0 0 16,1 0 0-16,-8 4 0 0,7-1 0 0,0 5-6 15,0-1-1-15,-7 4 2 0,8-3-2 16,-2-1 0-16,-5 4 2 0,6-4 3 0,-7 0 1 16,7-3-7-16,-6 3-16 0,0-3-37 15,-1-4-128-15,0 4-164 0,1-4-78 0,-7-4-65 16,7 4-152-16,-1-7-9 0,-6 3 103 16,0-3 225-16</inkml:trace>
  <inkml:trace contextRef="#ctx0" brushRef="#br0" timeOffset="101610.4465">23680 9506 134 0,'6'-3'326'0,"-6"-4"105"16,0 3-63-16,0 0-88 0,0 1-76 16,0-1-68-16,0 0-48 0,0 4-27 0,0 0-10 15,-6-3 6-15,0 3 25 16,-1 3 25-16,0-3 14 0,-12 8-2 0,6-1-11 0,-6 0-13 15,-7 4 13-15,-1 4-16 0,1-1-21 16,0 5-20-16,0-1-18 0,1 4-9 0,-9 0-8 16,9-4-8-16,5 4-2 0,0 0-2 0,1-4 0 15,-1 1-3-15,8-1-11 0,-2 1-47 16,8-8-74-16,0 3-58 0,-1-6-56 16,0 3-90-16,7-4-123 0,-6-3-18 0,6 3 47 15,0-4 22-15,0-3 134 0</inkml:trace>
  <inkml:trace contextRef="#ctx0" brushRef="#br0" timeOffset="103809.5275">24449 8906 230 0,'20'-8'182'0,"-1"1"39"0,-6-1 11 16,0 1-44-16,-1-4-45 0,2 4-28 0,-1-4-7 15,-7 4 9-15,7-4 12 0,-6 3 11 16,-1-3 2-16,-6 0-2 0,6 4-14 16,-6-4-9-16,8 0-15 0,-8 0-14 0,0 0-14 15,0 0-16-15,0 0-15 0,-8 0-12 16,8 4-11-16,-6-4-5 0,6 3-6 0,-6 1-5 16,-1 0 0-16,1-1 0 0,-1 5 1 15,1-1-2-15,-7 1-2 0,7-1 2 16,-8 4 11-16,1 0 7 0,0 4 13 0,0 3 9 15,1 0 21-15,-2 4 22 0,-6 4 28 16,8 7 17-16,-1 0-4 0,-7 7-24 0,7 4-25 16,0 11-15-16,-7 7-7 0,7 8-14 15,7 3-10-15,-8 4 1 0,8 0-4 0,0 0 3 16,0-4-4-16,6 4 4 0,0-7-4 16,0 3-2-16,0-3-7 0,0-4-1 15,0 0-2-15,0 0-3 0,6-4-3 0,-6 0-1 16,0-3-3-16,0-4 1 0,0-4-5 15,0 0 4-15,-6-3-1 0,6-4-4 16,-7 0 0-16,0-7-14 0,1-1-29 0,-1-3-46 16,-5 0-124-16,4-3-210 0,-4-1-125 0,-8-3-68 15,1-4-29-15,-7-1 77 0,0-2 82 16,-7-5 181-16</inkml:trace>
  <inkml:trace contextRef="#ctx0" brushRef="#br0" timeOffset="104084.3982">23765 9719 327 0,'13'-15'548'0,"-1"1"146"0,2-1-94 15,-1 0-166-15,0 1-61 16,0 3-104-16,-7 0-81 0,8 4-56 0,-2-1-32 16,2 0-24-16,-2 5-13 0,2-5-10 15,5 5-12-15,1-4-8 0,-1 3-9 0,-6 0-5 16,6 1-5-16,1-1-4 0,6 0-2 15,1 1-2-15,-1-1-1 0,6 0-6 0,-6 1-35 16,7-1-53-16,0 0-148 0,-1 1-221 16,1-1-97-16,-1 0-128 0,1 1 13 0,-7 3 29 15,0-4 265-15</inkml:trace>
  <inkml:trace contextRef="#ctx0" brushRef="#br0" timeOffset="104501.0542">25015 9590 345 0,'14'4'627'0,"-2"3"123"0,-6-7-134 0,8 5-106 0,-8-5-108 16,7 0-124-16,1 0-97 0,4 0-65 16,-4 0-40-16,5 0-29 0,-5 0-18 15,6 0-15-15,-2-5-3 0,2 5-2 0,-1 0-3 16,-5 0-2-16,6 0-3 0,-1-3-9 16,-6 3-47-16,6 0-100 0,1-4-205 0,-7 4-176 15,7 0-69-15,-8 0-90 0,-5 0 35 0,6-4 146 16</inkml:trace>
  <inkml:trace contextRef="#ctx0" brushRef="#br0" timeOffset="104711.7872">25380 9459 147 0,'0'-4'403'0,"0"0"172"0,0 1-44 0,0 3-127 0,-6-4-128 15,6 0-96-15,0 4-65 0,0-3-38 16,0 3-22-16,0 0 4 0,0 3-3 15,0 1-5-15,-7 0-2 0,7 3-9 0,-7 4-10 16,7 4-9-16,-6-4-6 0,-1 7-5 0,1 4 1 16,6 0-7-16,-6 0-3 15,-2 3-14-15,8 1-68 0,-6 4-102 0,6-1-58 0,6-4-93 16,-6 1-121-16,8-7-23 16,-8-1 66-16,12-3 63 0,-5-4 33 0</inkml:trace>
  <inkml:trace contextRef="#ctx0" brushRef="#br0" timeOffset="105070.1895">26260 9181 276 0,'26'-34'418'0,"-1"9"71"0,-11-1-72 16,-2 4-106-16,-6 4-101 0,-6 7-73 15,8 0-50-15,-8 3-33 0,-8 1-23 0,2 7-5 16,0-4 4-16,-7 4 18 0,0 4 16 15,-6 3 14-15,5 1 2 0,-6 7 28 0,1-1-2 16,-7 5-6-16,6-1-9 0,1 7 6 16,-1 1 3-16,8 4-9 0,-8-1-21 0,7 4-8 15,6 0-8-15,1-1 2 0,-1 5-5 16,7-4-5-16,0 0-2 0,0 0-5 0,7-3-4 16,-1-1-7-16,1 4-6 15,0-4-2-15,5 0-7 16,2 1-4-16,-8-1-3 0,7-3-2 0,-7-1-2 0,8 1 4 15,-8 0 1-15,0-8 1 0,-6 4 0 0,8-4 5 16,-8-3-6-16,0 3-15 0,-8-3-32 16,8-1-56-16,-12 4-136 0,5-2-195 0,-13-5-103 15,8 3-80-15,-8-3 7 0,0 0 115 16,1-4 78-16,-7-3 62 0</inkml:trace>
  <inkml:trace contextRef="#ctx0" brushRef="#br0" timeOffset="106440.8902">25895 9393 245 0,'0'-4'152'16,"0"4"17"-16,0-3-27 0,0 3-18 0,0-4-23 16,0 4-14-16,0-4-3 0,0 1 6 0,-7-1 12 15,7 0 7-15,0 4 5 0,-7-3 9 16,7-1-4-16,-6 0-19 0,6-3-25 15,-7 3-23-15,1-3-18 0,0 3-12 0,-1 1-9 16,0-5-4-16,1 4-4 0,0 1-3 16,-2 0-1-16,-4-2-1 0,5 5 3 0,-6-3 2 15,0 3 0-15,7 0 3 0,-8 3 3 16,-5-3 1-16,6 5 2 0,-6 1 0 16,5 2 3-16,-5-1 2 0,0 4 7 0,-1 0 8 15,7 4 4-15,-1-4 0 0,2 0 0 16,-1 3 1-16,0-3-2 0,6 0 4 0,1 0 3 15,0 0-2-15,6-3-5 0,-8-1 2 16,8 4 2-16,0-3 8 0,0-5 16 16,0 5 45-16,0-1 22 0,0-4 14 0,8 1-15 15,-8 0-28-15,6-1-26 0,0-3-25 16,1 0-16-16,-1 0-13 0,1-3-7 0,6-1-3 16,-1-3-4-16,2 0-1 0,-1-1-5 15,0-6-2-15,0 3-1 0,0-8 3 16,0 4-2-16,7-7 5 0,-7 4-1 0,0-4-1 15,0 0 0-15,-1 0-3 0,-4 0-1 16,-2-3 0-16,7 3 0 0,-7 3 3 0,1-3 1 16,-1 1-2-16,1-2-2 0,-1 1 2 15,0 4-3-15,-6 0 3 0,8-1-2 0,-2 5 0 16,0-1 0-16,-6 1 0 0,7-1 0 16,-7 4-2-16,7 3 2 0,-7-3 0 15,0 4 2-15,6 0 1 0,-6-1-2 0,0 5 0 16,0-1 2-16,0 0-2 0,6 1-4 0,-6-1-1 15,0 1 3-15,0-1-1 0,0 4 3 16,0-4-3-16,0 1 2 16,0-1 0-16,0 4 0 0,0-4 0 0,0 4 0 15,7-3-3-15,-7 3 2 0,0-4-3 0,0 4 3 16,0-4-1-16,0 4 1 0,0-3 3 16,0 3-2-16,0 0 0 0,0-4 0 15,0 4 0-15,0 0 6 0,0-4 1 0,0 4 1 16,0 0 0-16,0-3-3 0,0 3 0 15,0 0-4-15,0 0 0 0,0 0-1 16,0 0 0-16,0 0-5 0,0-4-29 0,0 4-95 16,0 0-167-16,0 0-131 0,0 0-93 0,0 4-116 15,0-4 46-15,0 0 45 0,0 3 225 16</inkml:trace>
  <inkml:trace contextRef="#ctx0" brushRef="#br0" timeOffset="106904.3173">25875 9103 5 0,'0'-3'208'16,"-7"-1"90"-16,7 0 3 0,0 1-50 0,0-4-68 16,0 3-60-16,-6 0-38 0,6 1-15 0,0-5 12 15,0 5 5-15,0-1 2 0,-6 0-9 16,6 1-16-16,0 3-17 0,0-4-12 15,-7 0 14-15,7 1 17 0,0 3 12 0,0 0 7 16,0 0 9-16,-7 3 0 0,7 1-11 16,0 7-8-16,-6 0-12 0,0 4-9 0,6 3 6 15,-8 0 8-15,2 4 0 0,6 3-6 16,-6 5 2-16,-1-1-11 0,1 1-8 0,6-1-9 16,-7 1-11-16,1-5-11 0,6 1-4 15,-7-4 1-15,1-1-2 0,6 1-3 16,-6-3-1-16,6-1-19 0,0-3-66 15,-8 0-102 1,8-1-48-16,0-3-30 0,0-4-107 0,0 1-146 0,0-1 53 16,0-3 116-16,0-1 61 0,0 1-12 0</inkml:trace>
  <inkml:trace contextRef="#ctx0" brushRef="#br0" timeOffset="107195.3509">25810 9459 83 0,'0'-4'318'0,"0"4"144"0,0-4-33 0,0 1-75 0,6-1-98 15,-6 4-74-15,0-4-46 0,6 1-20 16,2-1-8-16,-2 0-5 0,7-3-8 16,0 0-13-16,0-1 0 0,7 1-1 0,-1 0-17 15,0 0-14-15,8-4-19 0,-7 3-11 16,5 1-5-16,1 3-28 0,0-3-93 0,0 3-76 15,-6-3-66-15,6 3-101 0,-7 4-108 16,-6-3 3-16,7 3 97 0,-6-4 132 16,-2 4 76-16,1 0 33 0,-6-4-18 0</inkml:trace>
  <inkml:trace contextRef="#ctx0" brushRef="#br0" timeOffset="107662.6621">25542 9690 74 0,'-12'7'270'0,"-1"-4"92"15,0 5-24-15,6-8-89 0,1 3-75 0,-1 1-21 16,7-4-7-16,-7 4 9 0,7-4 10 15,7 0 5-15,0 0 2 0,-1 0 0 16,1 0 32-16,12-4 38 0,0 4-31 0,8 0-47 16,5-4-37-16,8 4-32 0,5-3-26 0,7-1-16 15,0 0-19-15,7 1-7 0,-1-1-8 16,1 1-7-16,0-1-3 0,-1 0-6 0,1 1 6 16,-6-1-3-16,-8 0 1 0,1 1-1 15,-1-1-4-15,-6 0 0 0,-7 1 2 16,1-1-11-16,-7 0-19 0,0 1-36 0,-6 3-68 15,-7-4-127-15,6 0-161 0,-6 4-12 16,1-3-119-16,-8 3-22 0,0 0 67 0,1 0 41 16,-1 0 168-16</inkml:trace>
  <inkml:trace contextRef="#ctx0" brushRef="#br0" timeOffset="108312.0383">25895 10184 67 0,'-7'8'285'16,"0"-8"106"-16,1 3-15 0,-1-3-89 15,1 4-64-15,0-8-69 0,-1 4-53 0,0 0-36 16,1-3-25-16,-8 3-15 0,8-4-8 16,0 0-7-16,-7 1-1 0,0-1-3 0,6 0-3 15,-5 0 0-15,-2 1-2 0,-5 3-1 16,6 0 4-16,-7 0 1 0,7 3-1 16,-7 5 3-16,1-4 2 0,-7 7 2 0,6 0 8 15,1 3 6-15,6 1 6 0,0-1 5 16,-1 5 1-16,2-1 3 0,5 0 2 0,1 0 2 15,-1 1 1-15,7-1 4 0,0-3 4 16,0 0 5-16,7-4 8 0,-1 3 14 16,1-6 37-16,-1-1 26 0,0 0-5 0,8-3-22 15,-1-4-28-15,0 0-23 0,6-8-23 16,1 1-14-16,0-7-8 0,-1-1-6 0,1-7-3 16,-1-3-7-16,7-2-1 0,-6-2 1 0,0-4-3 15,-8 1 0-15,1 2 2 0,0 1 0 16,-6 3-2-16,-1 4-3 0,0 0 2 15,2 4 0-15,-2 3-3 0,-6 1 2 0,6 2 0 16,-6 1-2-16,0 4 0 0,0 0-4 16,7-1-3-16,-7 5 1 0,0 3 1 15,0-4 0-15,0 1 0 0,0 3 5 0,0 3 2 16,7 1 1-16,-7-1 0 0,0 8 3 16,6 0 3-16,-6 4-1 0,0 7-3 0,0 0-2 15,6 0 0-15,-6 4 0 0,0 3 2 16,0-3-1-16,7 0-6 0,-7-1-68 15,6 1-144-15,-6-4-128 0,0-4-64 0,7-4-110 16,-7 5 1-16,7-8 112 0,-7 0 140 16,0-4 63-16,6 1-15 0</inkml:trace>
  <inkml:trace contextRef="#ctx0" brushRef="#br0" timeOffset="108559.5355">26096 10063 111 0,'14'-18'362'0,"-2"-1"152"0,2 1-49 0,-2 4-99 16,-5-1-110-16,-1 4-88 0,1 0-57 16,0 4-30-16,-1-1-6 0,0 5 18 0,2-1 16 15,-2 4 64-15,6 0 26 0,-5 7-31 16,0-3-40-16,6 3-37 0,-7 4-32 16,8 4-15-16,-2 0-13 0,2-1-13 0,-2 4-4 15,1 5-1-15,7-5-9 0,-8 4-3 16,2-4-19-16,-1 0-62 0,0 1-107 15,0-5-126-15,-7 1-19 0,0 0-26 0,8-8-120 16,-8 1-25-16,1-1 88 0,0-7 110 16,-7 0 9-16,6-4 54 0</inkml:trace>
  <inkml:trace contextRef="#ctx0" brushRef="#br0" timeOffset="108730.0749">26487 10031 142 0,'-6'-12'385'0,"-1"5"137"0,7-1-76 16,-7 1-100-16,1 4-108 0,0-1-80 0,-7 4-57 15,6 0-27-15,-6 7-4 0,-7 0 8 16,8 1 11-16,-15 6 1 0,7 1 4 0,-5 4-13 16,5-1-24-16,-6 0-20 15,6 1-11-15,-5 2-9 0,5-2-11 16,0 3-60-16,1-4-102 0,6 1-52 0,0-5-98 0,0 1-122 16,6-4-54-16,1 0 73 0,0-4 139 15,-1 0 98-15,7-3 54 0,-7 0 1 0,7-4-42 16</inkml:trace>
  <inkml:trace contextRef="#ctx0" brushRef="#br0" timeOffset="109048.9663">27028 9642 229 0,'13'-4'515'0,"7"1"157"0,-8-5-75 16,-6 5-165-16,8-4-110 0,-8 2-69 0,7 2-78 16,-6 0-60-16,6 3-37 0,-7-5-31 15,8 2-12-15,-8 3-13 0,7-4-4 16,-7 4-6-16,8-4-6 0,-2 4 2 15,2 0-4-15,-2 0-10 0,8-3-76 0,-7 3-191 16,1 0-143-16,-2 0-83 0,1 0-101 16,0 0 108-16,-6 0 152 0,-1 3 121 0,-6-3 8 15,0 4-18-15</inkml:trace>
  <inkml:trace contextRef="#ctx0" brushRef="#br0" timeOffset="109239.4359">27145 9690 235 0,'-13'10'584'0,"0"1"154"0,0-3-96 0,6-5-151 15,1 1-88-15,0 3-116 16,6-3-96-16,-8 0-66 0,8-4-45 0,0 3-30 16,0 1-20-16,8-4-12 0,-8 4-4 15,6-4-6-15,0 4-4 0,7-4-10 16,1 0-28-16,5 0-42 0,0 0-69 0,8-4-89 16,-1 4-106-16,0-4-11 0,-1 4-39 0,8-4-84 15,-7 4-3-15,0 0 83 16,0-3 123-16,1 3 7 0,-1 0 6 0</inkml:trace>
  <inkml:trace contextRef="#ctx0" brushRef="#br0" timeOffset="109645.3478">27809 9668 293 0,'13'-4'204'0,"-6"4"4"0,-1-4-30 16,1 4-53-16,-7-3-39 0,6 3-32 15,-6 0-19-15,0 0-12 0,0 0-6 16,0 0-4-16,0 3 7 0,0 1 14 0,0 0 18 16,0 3 13-16,0-3 10 0,0 7 13 15,0-4 6-15,0 4 2 0,0 0-2 0,0 0-6 16,0 3-3-16,0-2-9 0,6 2-7 16,-6-3-4-16,8 4-4 0,-2-4 3 0,0 0-1 15,8-4 4-15,-8 0 7 0,7 1 9 16,-7-5 9-16,8 1 29 0,-2-4 16 15,8 0-7-15,-7-4-16 0,0-3-23 0,0 0-24 16,7-4-18-16,-8 0-11 0,2 0-4 16,-8-4-9-16,1-3-12 0,-7-1-1 0,0 1-2 15,-7 0-6-15,1 0-9 0,-8-1-2 16,2 5-8-16,-2 3-4 0,-5 0-16 0,6 3-25 16,-6 1-35-16,-1-1-49 0,-6 8-64 15,7-3-11-15,-1 6-31 0,6-3-73 16,-5 5-94-16,0 2-18 0,6 0 64 0,-7 0 121 15,7 1 75-15,0 3-17 0,0-4-32 16</inkml:trace>
  <inkml:trace contextRef="#ctx0" brushRef="#br0" timeOffset="113849.9834">24520 12346 55 0,'-6'0'255'16,"-7"0"115"-16,6-4 38 0,-6 0-33 15,7-3-30-15,-8 4-57 0,8-5-52 0,0 0-33 16,-8 5-21-16,8-5 43 0,0 5-17 16,-1-4-44-16,1 3-41 0,6 0-37 0,-7 1-25 15,7-1-22-15,0 4-10 0,-7-4-6 16,7 1-1-16,0 3-5 0,7-4-8 15,-7 4 2-15,0-4-3 0,7 4-2 0,-1-3-1 16,7-1-3-16,0 4-2 0,0-4 0 16,7 1 2-16,-7 3 5 0,6-4-3 0,0 4 4 15,8-4-6-15,-8 4-9 0,8-3-30 16,-1 3-77-16,-1-4-156 0,1 0-164 0,-6 1-59 16,6-1-114-16,-7 0 73 0,1 1 101 15,6-1 44-15,-7-3 111 0</inkml:trace>
  <inkml:trace contextRef="#ctx0" brushRef="#br0" timeOffset="114774.5515">24917 12034 95 0,'0'-4'244'0,"-6"-3"71"16,6 3-10-16,0-3-71 0,-6 0-69 16,6-1-49-16,-7 1-21 0,0 4-13 0,7-5-15 15,-6 1-5-15,0 3-1 0,6-3-1 16,-7 3 3-16,0-3 5 0,1 3-3 0,-1 1-9 15,7-1-9-15,-6 0-13 0,6 4-13 16,-6-3-7-16,-1 3-6 0,0-4-2 16,1 4 0-16,-8 0-4 0,8 4-2 0,-7-1 2 15,0 1 0-15,0 3 1 0,1 1-2 16,-2 3 0-16,-5 0 5 0,6 3 4 0,0 1 6 16,-1-1-1-16,8 5 1 0,-7 3-1 0,0 0 0 15,6 0 0-15,1 3 0 0,6 5 3 16,-6-4 5-16,6 3 4 0,0 0 5 0,0 0-1 15,0-3-3-15,6 4 1 16,0-5 4-16,-6 4 4 0,7-7 3 16,-1 4 4-16,1-4 10 0,0 0 12 0,-1-4 4 0,-6 1 16 15,6-1 8-15,-6-4-8 16,7 1-21-16,-7-4-11 0,7 4-12 0,-7-8-7 16,0 4-7-16,0-4 0 0,0 0-11 0,-7 1-3 15,7 0-6-15,-7-1-9 0,1-4-68 16,0 5-128-16,-8-1-147 0,1-3-70 15,1-1-153-15,-2-3 29 0,-6 4 102 0,1-4 93 16,0-4 18-16</inkml:trace>
  <inkml:trace contextRef="#ctx0" brushRef="#br0" timeOffset="115118.6401">24162 11954 142 0,'-7'-8'343'0,"7"1"122"0,-6 0-61 0,6-4-66 16,-6 0-85-16,6 4-44 0,6-5-14 15,0 1-8-15,1-3-1 0,6 3 52 0,7-8-26 16,-1 5-47-16,13-5-46 0,1 5-31 15,13-4-27-15,-1-1-20 0,14 1-8 0,0 3-12 16,6 0-8-16,7 1-7 0,-7 3 2 16,6 0-3-16,-12 0-3 0,0 7-18 15,-7-3-50-15,-7 3-116 0,0 1-164 0,-5-1-76 16,-14 0-96-16,-1 4-78 0,-5-3 90 16,-7 3 88-16,-6-4 53 0</inkml:trace>
  <inkml:trace contextRef="#ctx0" brushRef="#br0" timeOffset="115671.3029">24625 11357 256 0,'-14'-15'161'0,"-6"0"11"0,1 0-27 0,0 1-29 0,0-1-33 0,-1 4-23 16,-6-3-12-16,-1 3 2 16,1 3 11-16,1-3 13 0,-1 4 10 0,0 3 10 15,-1 1 0-15,-5-1 15 0,12 4-7 0,-5 0-8 16,-1 0-6-16,6 7-15 0,0-3-15 16,1 3-15-16,-1 4-14 0,7 4-9 15,0-4 0-15,6 3 0 0,1 5 0 0,0-1 4 16,6 1 8-16,0-1 12 0,6 0 16 15,0 0 15-15,1-7 9 0,6 4 10 0,0-8 1 16,7 1-6-16,-1-8 4 0,1 0-19 16,6-8-17-16,0 1-17 0,0-8-14 0,-1-3-3 15,2-4-7-15,-1 0-6 0,0-7-4 16,-6-1 1-16,-1 1-4 0,1-4-2 16,0 4 4-16,-14-1 3 0,7 1-4 0,-7 4 1 15,-6-1-1-15,7 4 3 0,-7 0 0 16,0 4-2-16,-7 3 2 0,7 0 1 0,-6 1 0 15,-1 3 0-15,7 4 0 0,-6-1-8 16,6 1 0-16,-6 3-3 0,-2 1 0 0,8 3 2 16,-6 0 1-16,6 3 0 0,-6 1 0 15,6 3 0-15,0 1 0 0,0 2 0 16,-7 1 0-16,7 8 0 0,7-1 5 0,-7 0-4 16,0 8 0-16,6-4 2 0,0 4 0 15,8-1-2-15,-8 4-9 0,1-2-31 16,6-2-54-16,0 1-50 0,-1-4-10 0,2-4 6 15,-8 0-22-15,7-3-47 0,0-4-74 16,0 0-68-16,1-7-13 0,5-1 55 0,-6-3 110 16,6-3 63-16,1-1 29 0,-7-7 9 15,7 0-19-15</inkml:trace>
  <inkml:trace contextRef="#ctx0" brushRef="#br0" timeOffset="116043.5471">25217 10763 48 0,'19'-22'244'0,"-5"0"86"0,-8 0 7 16,8 0-77-16,-14 4-79 0,6 0-57 15,-6 3-32-15,0 0-26 0,0 4-15 16,0 4-11-16,-6-1-6 0,6-3-5 0,-8 8-5 16,2-1-1-16,0 0-3 0,0 1 1 15,-2 6-3-15,-4-3 7 0,-1 8 4 0,-1-1 4 16,2 8 5-16,-2-1 7 0,-5 9 1 15,6-1 6-15,0 7 4 0,-7 0-4 16,8 4 0-16,-2 4-1 0,8-1-9 0,-1 4-1 16,1-3 0-16,6 4-7 0,0-5-4 15,6 1-4-15,1 0-5 0,-1-5-4 0,1 1-3 16,0 0-3-16,5-4-2 0,-6 5-4 0,8-9 0 16,-8 1-1-16,7-1 0 15,-6-3-3-15,0-3 1 0,-1-1 2 16,0 1 0-16,-6-5 2 0,8 4-1 0,-8-3 1 15,0-4-12-15,0 4-36 0,0-1-56 0,0 1-67 16,-8-4-99-16,2 0-108 0,0 0-39 16,-1-4 55-16,0 1 87 0,-6-1 73 15,1-3 15-15,-2-1-1 0</inkml:trace>
  <inkml:trace contextRef="#ctx0" brushRef="#br0" timeOffset="116267.3037">24964 11290 72 0,'0'-11'284'15,"0"-3"104"-15,6 3-14 0,-6-4-80 16,6 4-46-16,-6 0-45 0,0 4-35 0,6-4-28 16,1 4-20-16,0 0-14 0,-1-1-1 15,1 0-2-15,-1 1-10 0,14-4-18 16,-8 4-7-16,8-4-16 0,0 4-16 0,5-1-16 16,2-3-16-16,-1 4-85 0,6-4-83 15,1 4-114-15,-1-1-156 0,-5 5-81 0,5-4 25 16,-6 3 41-16,1 0 135 0</inkml:trace>
  <inkml:trace contextRef="#ctx0" brushRef="#br0" timeOffset="117577.4527">25933 11774 127 0,'0'-3'85'0,"-6"3"23"0,6-4 6 0,0 4 2 0,-6-4 1 16,6 4 23-16,0-3 24 0,-7 3 10 16,7-4-2-16,-7 4-9 0,7-4 3 0,0 4-21 15,0-4-23-15,-6 4-25 0,6-3-11 16,0 3-8-16,0-4-4 0,0 4-2 16,0-4-8-16,6 1-10 0,-6 3-6 0,7-4-5 15,0 0-1-15,-1 1 0 0,7 3 2 16,0-4 5-16,0 0 5 0,1 1 15 0,-2 3 7 15,8-4-5-15,-1 4-15 0,-5-4-14 16,4 1-15-16,2-1-10 0,0 4-3 16,-7 0-4-16,7-4-4 0,-8 4-12 0,8-3-52 15,-7 3-97-15,1 0-52 0,-2-4-64 16,1 4-112-16,0 0-120 0,-6 0 7 0,-1 0 37 16,-6-4 114-16</inkml:trace>
  <inkml:trace contextRef="#ctx0" brushRef="#br0" timeOffset="117873.3334">26018 11822 10 0,'-20'11'267'0,"14"0"126"16,-6-4 8-1,4 0-95-15,-4 1-71 0,5-5-69 0,0 4-46 0,7-3-18 0,-6 0 4 0,6-1 10 16,-7 1 10-16,7-4 9 0,0 4 7 0,0-4 14 15,0 3 30-15,0-3-10 0,7 5-32 16,-7-5-35-16,6 0-35 0,1 3-23 16,6-3-18-16,1 0-11 0,-2 0-9 0,1 0-4 15,0 0-6-15,0 0 4 0,1-3-5 16,4 3 1-16,-4 0-4 0,-1-5 1 16,0 5-14-16,0 0-39 0,-7-3-79 0,8 3-112 15,-8 0-79-15,7 0-34 0,-7-4-107 16,1 4-57-16,-7 0 10 0,7 0 36 0,-1 0 168 15</inkml:trace>
  <inkml:trace contextRef="#ctx0" brushRef="#br0" timeOffset="119439.5753">27197 11782 2 0,'0'0'232'0,"0"0"92"0,0 0 2 0,0 0-66 16,0 0-69-16,0 0-51 0,0 0-21 15,6-4-24-15,2 4-23 0,-2-4-15 0,6 1-15 16,2 3-11-16,-1 0-6 15,7 0-3-15,-8-4-6 0,8 4-5 0,-1 0-3 16,1 0-4-16,0 0 1 0,-1 0-4 16,7 0-33-16,-6 4-68 0,-1-4-98 0,1 0-70 15,-1 3-68-15,0 1-22 0,1-4 1 16</inkml:trace>
  <inkml:trace contextRef="#ctx0" brushRef="#br0" timeOffset="119907.3512">27953 11708 199 0,'-7'4'335'0,"7"-4"113"0,-7 0-59 0,1 0-57 16,6-4-92-16,-6 4-75 0,6-4-57 0,-7 4-36 0,7-7-27 0,0 3-15 15,0 1-6-15,0-5-5 0,7 1 3 0,-1-4 0 16,0 0 0-16,1-3 0 0,6-1-5 16,-7 0-5-16,7 0-3 0,1-3-3 15,-2 4 0-15,8-1-2 0,-14 0-3 0,8 4-1 16,-1 0-2-16,-7 4 2 0,8 0 0 15,-8 0-2-15,0 3-1 0,1 0-1 0,0 4 6 16,-1-3 7-16,0 6 4 0,1-3 7 16,-1 4 2-16,1 0 10 0,6 6 4 0,-7-2 8 15,1 3-1-15,6 3 5 0,0 1 2 16,-7 3-3-16,8 0-10 0,-2 1-6 16,2 3-8-16,-2 0-2 0,2-4-3 0,-1 4-7 15,-1-4-1-15,2-3-2 0,-2 0 3 16,-5-1-5-16,6 1-2 0,-6-4-10 15,6 0-60-15,-6-3-81 0,-1-1-35 0,0 0-124 16,0-3-185-16,2-1-10 0,4 1 49 0,-12-4 76 16,7-4 57-16</inkml:trace>
  <inkml:trace contextRef="#ctx0" brushRef="#br0" timeOffset="120132.024">28467 11704 27 0,'0'-7'290'0,"0"0"110"0,0 3-20 16,0-3-99-16,0 0-72 0,0 3-64 15,-7 0-50-15,7 1-30 0,0-1-19 16,-6 4-10-16,0 0-4 0,-8 4 3 0,2-1 2 16,-8 5-2-16,1 2-8 0,-7 1-8 15,6 4-8-15,-13 0-2 0,7 3-1 16,0-3-3-16,7 3-3 0,-7 1-2 0,6-5-25 16,1 1-41-16,5-1-52 0,-5-3-63 15,12 0-65-15,-6 0-65 0,7-4-35 0,0-3-1 16,6 3 31-16</inkml:trace>
  <inkml:trace contextRef="#ctx0" brushRef="#br0" timeOffset="120786.86">28832 11639 294 0,'13'-4'234'0,"0"-3"74"0,-1-1 6 15,2 1-31-15,-8 3 1 0,8-7-21 0,-8 7-25 16,0-7-16-16,1 4-18 0,-1 0 6 16,1 0-20-16,-7-1-39 0,7-3-36 15,-1 4-34-15,-6 0-17 0,0-4-19 0,6 3-11 16,-6 1-9-16,0 0-6 0,0 0-5 15,0-1-4-15,-6 5-2 0,6-5-5 16,-6 0-2-16,6 5-1 0,-7 3 0 0,0-4-2 16,-6 4 2-16,1 4 0 0,-2-1 0 15,2 8 0-15,-8 1 0 0,7 2 0 0,-7 8 0 16,0-3 0-16,8 6 2 16,-8 1 4-16,7 0 1 0,7-1 7 0,-1-3 0 0,0 4-1 15,7-4 7-15,0-4 6 0,0 0 4 16,0-3 12-16,7-4 4 0,0 0 1 0,6-3-7 15,-7-1-5-15,7-7-10 0,0 0-6 16,7-7-5-16,-1-1-4 0,1-3 1 0,6-7-2 16,0-4 0-16,0-8-4 0,0-2 0 15,0-9-4-15,-6 1 0 0,6-4 2 16,-7 0 0-16,-6 0-4 0,6 4 3 16,-5 3-2-16,-1 1 0 0,-7 6 0 0,7 1 0 15,-13 3 0-15,7 4 3 0,-1 4-2 0,1 3 0 16,-7 1-4-16,0 2 5 0,7 1-1 15,-7 0 2-15,0 4-8 0,0 3 1 16,0 1-3-16,0-1 0 0,0 1-1 0,0 3 3 16,0-4 3-16,0 4-4 0,0 0 4 15,0 0 2-15,0 4-6 0,0-1 4 0,0 4 4 16,0 1-4-16,-7 6-1 0,7 2 4 16,0 5-1-16,-7 5 3 0,7 7-5 15,-6 3 5-15,-1 1 1 0,7 7-6 0,0 0 1 16,0-3 4-16,0-1-2 0,0 0 4 15,7-4-16-15,-1-2-41 0,1-1-59 0,0-8-144 16,-1 1-214-16,7-4-72 0,-6-4-131 16,-1-7 66-16,7 4 56 0,0-8 126 0</inkml:trace>
  <inkml:trace contextRef="#ctx0" brushRef="#br0" timeOffset="121133.8247">29431 11668 201 0,'7'-11'479'0,"-1"0"195"0,-6-4-39 16,6-3-160-16,0-1-92 0,2 1-89 15,-2-4-95-15,0 0-66 0,8 0-49 0,-1-3-32 16,-1 2-18-16,2-2-13 0,5-1-3 16,1 1-4-16,-8 3-4 0,2 0-4 0,6 3 1 15,-8 5-7-15,1 3-3 0,1 0-3 16,-8 0 1-16,6 3-1 0,2 5 4 0,-8 3 9 15,8 0 8-15,-8 0 3 0,1 3 7 16,-1 5 3-16,0 3-6 0,8 3-2 16,-8 1 1-16,0 4-4 0,1 3-3 0,6 3-4 15,-6 1-1-15,5 3 2 0,2-4-3 16,-2 5 1-16,2-4-1 0,-1-4 0 16,0 0-3-16,0-1 2 0,7-2-5 0,-8-4-9 15,2-4-35 1,-2 0-49-16,8-4-135 0,-7 0-291 0,0-7-131 0,7 0-76 0,-8-3 78 15,2-5 109-15,6-3 212 0</inkml:trace>
  <inkml:trace contextRef="#ctx0" brushRef="#br0" timeOffset="121308.7041">30154 11393 146 0,'6'-7'444'0,"-6"-1"191"16,0 1-11-16,0 0-157 0,-6 0-148 15,6 3-50-15,-7 4-72 0,1 0-60 0,-7 4-38 16,-6 3-26-16,-8 4-22 0,-5 7-15 15,-8 4-11-15,-5 7-11 0,-7 5-4 0,0 2-46 16,-7 1-182-16,1 3-226 0,-1 0-161 16,0 1-113-16,1-9-5 0,5-2 273 0</inkml:trace>
  <inkml:trace contextRef="#ctx0" brushRef="#br0" timeOffset="125906.8509">24096 14009 30 0,'0'7'196'0,"8"-3"71"0,-8-1-22 15,6 1-44-15,-6-4-55 0,6 0-44 0,1-4-24 16,-1 1-4-16,1-5 2 0,0 1 2 16,5-8 17-16,2 1 7 0,-2-8 5 15,2 0-1-15,5-4-4 0,-5-3-3 0,4 0-8 16,-4-1-15-16,5-3-12 0,1 0-11 16,-8 0-9-16,8 4-6 0,-7-4-5 0,1 4-6 15,-2-1-4-15,2 1-4 0,-2 0 2 16,2 0 4-16,-1-1 10 0,-1 1 12 15,-5 0 11-15,6-1 25 0,-7 1-1 0,8-1-15 16,-8 5-11-16,1-4-5 0,-1 3-4 16,-6 4-5-16,7 0-6 0,-1 0-11 15,-6 4-1-15,7-1-8 0,-7 5-6 0,0-1 10 16,0 4 0-16,0-3-3 0,0 6-3 16,0-3-4-16,0 4-1 0,0 0 2 15,0-1-3-15,0 5 1 0,0-1-1 0,0 1 0 16,0-2-3-16,0 2-3 0,0-1-4 15,0 0 1-15,0 1 1 0,0 3 0 0,-7-4 3 16,7 4-2-16,0-4-1 0,-6 4 0 16,6 0 0-16,-7 0-3 0,1 4 0 0,-1 0 2 15,1-1 1-15,0 1 0 0,-2 3-3 16,2 1 2-16,-7-1-3 0,6 4 1 0,-5-3 4 16,5 6-1-16,-6-3 0 0,6 4 0 15,-5 3 0-15,-2 0 0 0,8 1 0 0,-7 3 0 16,0 0 0-16,6 0 0 0,-5 3-2 15,4 1-1-15,-4 0 2 0,6 0 3 0,-1 3-1 16,0 0-1-16,1 0 0 0,-1 0 0 16,1 1 0-16,6-1 5 0,-6 1-3 15,6-1 2-15,-8 0-1 0,8 1-2 0,0-5 2 16,0 1 1 0,0-4 3-16,0 3 0 0,8-3-2 0,-8-3 2 0,6-1-2 0,-6 0 2 15,6-3 3-15,-6 0 2 16,7-4 3-16,-1-4 6 0,-6 4 2 0,7-4-5 0,0-3-2 15,-1-1-2-15,0 1-2 16,0-4-2-16,2-4-4 0,4 1-1 0,-5-5 1 16,6 1-1-16,0-4-3 0,0-3 2 15,0-1-3-15,7-3-1 0,-1-4 0 0,-6-1 0 16,6 2 2-16,8-5-1 0,-8 0-1 0,0 1-2 16,8-4 2-16,-8 3 2 0,0 0-2 15,8 0 0-15,-8 1 0 0,-6 7 0 0,7-4 3 16,-14 7-2-16,8 0-3 0,-1 4-4 15,-7 0-1-15,1 4-1 0,-7 0 0 16,6 3 2-16,1 0 4 0,-7 1 2 0,6 3 6 16,-6 3-4-16,0-3 3 0,0 4 2 15,0 3 1-15,0 4 0 0,0 0 0 0,0 4 0 16,-6-1-3-16,6 1-3 0,0 4 1 16,0-1 1-16,0 0 0 0,0 0 3 15,0 1-3-15,0-5 4 0,0-3-1 0,0 1 4 16,0-1 5-16,6-4-2 0,-6-3-2 15,0 3-2-15,6-7-4 0,8 0 2 0,-1-7-1 16,0-1-1-16,6-6-7 0,1-1 0 16,6-4 1-16,-7-3 3 0,1 1-5 15,0 2-2-15,-1 1 3 0,-6 3-1 0,0 4-5 16,-7 1 0-16,8 2 1 0,-8 0 4 16,-6 5 5-16,6 3 1 0,-6 0-1 0,7 3 1 15,-7-3-3-15,0 8 0 0,0-5 2 16,7 5-2-16,-7-1-1 0,6 1-8 0,1 3-26 15,-1 0-50-15,0 0-88 0,2 0-149 16,4 0-99-16,2-1-99 0,-2 1-86 0,1-7 57 16,1 3 64-16,4-3 134 0</inkml:trace>
  <inkml:trace contextRef="#ctx0" brushRef="#br0" timeOffset="126272.3378">25627 13192 86 0,'27'-37'338'0,"-1"1"173"0,-14 3 33 16,2 0-29-16,-8 3-124 0,1 5-118 16,-7-1-35-16,0 8-65 0,-7 0-51 0,7 3-40 15,-6 0-19-15,-1 4-21 0,0 0-12 16,1 4-9-16,-7-1-9 0,6 5-2 0,-5 3-7 16,5-4 0-16,-6 8-2 0,0 3 2 15,-1 0-2-15,2 8 11 0,-8 4 10 16,7 10 1-16,1 4-1 0,-2 3 1 0,1 8-5 15,0 8 2-15,7-1-1 0,-1 4 1 16,1 0 2-16,6-4 0 0,6 4 1 16,1-4 3-16,-1-3-2 0,7 0 0 0,0-8-5 15,1-4-4-15,-2-2-5 0,8-1-4 0,-7-4-4 16,-1-4 2-16,-4 1 5 0,4-4 2 16,-5-7 3-16,0 3-4 0,-7-3-1 15,0-1-9-15,-7-3-21 0,0 4-42 0,1-4-91 16,-8 0-218-16,2 0-166 15,-8-3-131-15,7-2 55 0,-7-2 110 0,-5-4 76 0,5 0 115 16</inkml:trace>
  <inkml:trace contextRef="#ctx0" brushRef="#br0" timeOffset="126449.8309">25327 13624 167 0,'8'-18'406'0,"4"-1"176"0,-5 1-14 15,-7 3-126-15,6 1-136 0,1 3-103 16,-7 4-34-16,7-4-39 0,-1 3-27 0,0 1-24 15,-6 3-23-15,14 1-13 0,-8-5-13 16,0 4-7-16,8 1-10 0,5 0-3 16,-6-2 2-16,6 2-3 0,8-1-30 0,-1-3-127 15,0 3-221-15,6 0-193 0,1 1-114 16,0-1 10-16,-1 4 182 0</inkml:trace>
  <inkml:trace contextRef="#ctx0" brushRef="#br0" timeOffset="126705.7383">26110 13434 267 0,'0'3'596'0,"6"-3"138"0,-6 0-105 0,6 4-137 0,-6-4-88 0,7 0-116 15,-7 0-82-15,7 0-60 0,5 0-44 16,-5-4-33-16,13 4-22 0,-8-3-13 0,14-1-9 15,1-3-12-15,-1-1-3 0,13 5-1 16,-7-8-3-16,7 3-4 0,-7 1 0 0,8-4-19 16,-1 4-43-16,-6-4-64 0,-1 4-98 15,-6-1-212-15,0 0-138 0,-13 2-112 0,1-2 93 16,-8 4 105-16,-6 1 72 0,0-5 122 16</inkml:trace>
  <inkml:trace contextRef="#ctx0" brushRef="#br0" timeOffset="126911.9615">26552 13225 129 0,'-6'-11'342'15,"-1"4"149"-15,1-1-53 0,-1 1-86 16,7 3-106-16,-6-3-80 0,6 7-41 16,0-4-8-16,-7 4 7 0,7 0 22 0,0 4 51 15,-6 3 7-15,6 1-38 0,-7 3-46 16,0 0-40-16,7 7-30 0,-6 0-11 16,0 4-10-16,6 0-11 0,0 3-7 0,0 5-45 15,0-4-124-15,0 3-183 0,6-3-59 16,0-1-111-16,1-3-74 0,0-3 38 0,6-5 63 15,-7-3 171-15</inkml:trace>
  <inkml:trace contextRef="#ctx0" brushRef="#br0" timeOffset="127174.2568">27087 13166 170 0,'25'-29'403'15,"-5"0"169"-15,-7-4 2 0,0 4-120 16,-7 2-140-16,-6 2-106 0,0 3-37 0,0 7-50 15,0-3-44-15,-6 4-24 0,0 3-22 16,-8 3-13-16,2-3-7 0,-2 7 4 16,1 1 11-16,1-1 14 0,-2 4 17 15,-6 4 13-15,1 3 9 0,6 1 0 0,-6 6-4 16,-7 8-5-16,6 7-12 0,-6 8-10 16,7 7-5-16,-8 4-7 0,15-1-8 15,-2 5-5-15,2-1-5 0,12-4-4 0,0 1-2 16,6-4 0-16,0-4 0 0,8-7-2 0,5-3 2 15,1-5 0-15,6-6-3 0,-1-5-1 16,1-3-19-16,14-4-64 0,-1-3-94 0,0-4-216 16,7-4-223-16,5-3-135 0,-5 0 19 15,-7-4 56-15,7 0 284 16</inkml:trace>
  <inkml:trace contextRef="#ctx0" brushRef="#br0" timeOffset="127556.7527">27647 13393 50 0,'0'0'157'0,"6"0"61"0,-6 0-18 15,0 0 3-15,0 4-2 0,-6-4-3 16,6 4-8-16,-8 3 13 0,8-3-5 0,-6 7-12 16,0-4-6-16,6 4-2 0,0 0 5 15,-6 0 0-15,6 0 22 0,6 0-31 0,-6 4-36 16,0-4-28-16,6 0-19 0,0 0-21 15,2-4-17-15,-2 0-9 0,0 0 0 0,8 1-5 16,-1-5-2-16,-1-3-6 0,2 0-8 16,-2-3 1-16,2-1 3 0,-1-3-5 15,-1-4-4-15,2 0-4 0,-2-4 1 0,-4-3-4 16,-2-1-5-16,0-3 2 0,-6-3-4 16,-6 3 1-16,6-4-1 0,-6 5-2 0,-8 2-2 15,1 0 2-15,6 9-1 0,-12-1-1 16,6 0 3-16,0 3-7 0,-7 8-13 15,8 0-21-15,-1 4-28 0,-1 0-49 0,2 3-113 16,4 4-155-16,2-4-37 0,0 5-95 16,6-1-86-16,0 3-1 0,6-3 91 0</inkml:trace>
  <inkml:trace contextRef="#ctx0" brushRef="#br0" timeOffset="128309.1068">28440 13272 218 0,'-12'-7'164'0,"-1"3"45"0,0 1 21 0,0-5-12 16,-1 5-29-16,2-4-27 0,6 3-19 15,-8-3-2-15,1-1-4 0,7 5 3 0,-1-5 2 16,-6 1-7-16,7 3-11 0,0-3-9 0,-2 3-9 16,2-3-11-16,6 3-10 0,-6-3 20 15,-1 3-3-15,7 4-12 0,0-4-4 16,-6 1 4-16,6-1-4 0,-7 0-4 0,7 1-4 15,0 3-4-15,-7-4-1 0,7 0-1 16,0 4-11-16,-6-3-9 0,6 3-10 0,0-4-12 16,-6 4-12-16,6-3-4 0,0 3-4 15,0-4 2-15,0 4-3 0,0-4 2 0,0 1 3 16,6-1 1-16,0 0-4 0,1-3 3 16,6 0-2-16,0-1-2 0,1-3-1 0,-2 4-6 15,8 0 1-15,-7-4-3 0,7 4 1 16,-2-1-1-16,2 0-1 0,0 1-13 15,-1 0-36-15,1 3-45 0,-7-3-74 0,0 3-125 16,6 1-159-16,-12-1-82 0,6 4-162 16,-7-4 1-16,1 4 139 0,-7-3 231 0</inkml:trace>
  <inkml:trace contextRef="#ctx0" brushRef="#br0" timeOffset="128549.3687">28278 13283 204 0,'-13'15'397'0,"0"-4"163"0,0 0 12 16,1-3-97-16,4-2-131 16,2 2-70-16,0 0-60 0,-1-5-52 0,0 1-31 0,7 0-17 0,0-4-12 15,0 3-15-15,7-3-15 16,6 0-11-16,-7-3-17 0,14-1-10 0,0-3-10 15,5-1-11-15,1-3-1 0,7-4-2 0,-1 1-6 16,8-5-27-16,-1 1-68 0,0-4-131 16,0 4-260-16,1-4-122 0,-8 3-142 15,-6 5 12-15,-1-1 201 0</inkml:trace>
  <inkml:trace contextRef="#ctx0" brushRef="#br0" timeOffset="130020.5635">29158 13188 235 0,'-7'0'544'0,"0"0"150"0,1 0-75 0,-1-4-170 15,1 4-69-15,6-3-102 0,-7-1-83 16,7 0-58-16,0 1-41 0,0-1-26 0,7 0-23 16,-1-3-15-16,1 3-12 0,6-3-5 15,0 0-4-15,0 0-2 0,6 3-3 0,1-3-4 16,-1-1-2-16,7 1 5 0,-6 0-3 16,7 3-9-16,-9 0-31 0,9 1-48 0,-7 3-63 15,-2-4-133-15,2 4-118 0,0 4-23 16,-7-4-75-16,-1 0-27 0,8 3 34 15,-13-3 46-15,6 0 145 0</inkml:trace>
  <inkml:trace contextRef="#ctx0" brushRef="#br0" timeOffset="130472.3117">29750 13305 188 0,'0'11'495'0,"0"-4"177"16,-6-2-43-16,6 1-159 0,0-1-98 15,0-5-86-15,0 3-89 0,0 1-67 0,0 0-50 16,0-4-26-16,6 0-20 0,0 0-13 0,1 3-8 15,0-3-4-15,6 4-6 0,-1-4 1 16,2 4 0-16,6-1-5 0,-8 1 1 16,8-1 0-16,-7 1 5 0,-1 3 4 0,2 1-1 15,-1 3 1-15,-6 0-1 16,-7 0 0-16,0 3 2 0,-7 4 8 0,-6 4 6 0,-1-3 3 16,2 3 3-16,-8-4-4 0,7-3-10 15,1 3-2-15,-2-3-4 0,8-4-1 0,-8 0-1 16,8 0 2-16,6-4 2 0,0 1 3 15,0-1-2-15,6-3-1 0,1-1-5 0,6 1 0 16,1-4-1-16,-2 0 1 0,8 0-2 16,5-4-3-16,2 1-10 0,-8 3-26 15,8-4-40-15,-1 0-51 0,-1 1-69 0,-5-5-140 16,0 5-136-16,-7 3-108 0,0-4-46 16,0 0 60-16,-13-3 77 0,6 3 177 0</inkml:trace>
  <inkml:trace contextRef="#ctx0" brushRef="#br0" timeOffset="130722.8818">29886 13243 172 0,'-6'-11'383'0,"0"-3"171"16,-7 3-21-16,6-4-107 0,1 4-125 0,-7 3-105 15,7-3-70-15,6 4-40 0,-8 0-18 16,8 3-13-16,0-3-16 0,0 3-7 0,8-3-8 16,4 3-11-16,1-3-1 0,7 0-5 15,0-4 4-15,6 3-5 0,-1-3-36 0,8 4-120 16,-7-4-89-16,6 4-157 0,-5-5-160 16,-1 5 2-16,0 0 50 0,-13-1 151 15</inkml:trace>
  <inkml:trace contextRef="#ctx0" brushRef="#br0" timeOffset="130934.3152">30089 12789 263 0,'-7'-7'396'0,"7"-1"93"0,0-3-74 16,-6 7-101-16,6-3-102 0,0 3-74 0,0 1-47 15,-7-1-29-15,7 0-16 0,0 4-6 0,0 0-3 16,0 0-5-16,-6 0-9 0,-1 4-6 15,7 3-4-15,-6 1-6 0,0-1 1 16,-2 4-6-16,2 4-23 0,6 0-86 16,-6 3-117-16,-1 0-98 0,7 0-89 0,0 1-1 0,0-1 69 15,7 1 21-15,-7-5 48 0</inkml:trace>
  <inkml:trace contextRef="#ctx0" brushRef="#br0" timeOffset="131302.697">30225 12950 88 0,'0'0'365'0,"7"0"209"16,-7-4 27-16,0 4-96 0,0-3-134 0,7-1-87 16,-7 4-58-16,0-7-68 0,0 3-57 15,6 1-35-15,0-8-23 0,2 0-18 0,4-1-7 16,1-2-6-16,-6-1-6 0,12 0-1 15,-5 1 0-15,-2-4-3 0,8 3-2 16,-7 4-6-16,0 0 4 0,0 0 0 0,-1 3-2 16,2 1 3-16,-1 3-3 0,-7 1 1 15,8-1 4-15,-8 4 2 0,0 4 6 0,8-1 7 16,-8 1 9-16,0 7 2 0,8-3 3 16,-8 3-1-16,1 3 2 0,5 1-5 0,-4 3-4 15,4 4-7-15,-6 0-2 0,8 0-3 16,-1 0 2-16,-1 4-3 0,2-1-3 0,6 1-2 15,-8-4-19-15,1-4-46 0,7 4-63 16,-8-7-126-16,2 0-153 0,-1-4-111 16,-6-4-127-16,6-3 64 0,-7-1 87 0,0-3 116 15</inkml:trace>
  <inkml:trace contextRef="#ctx0" brushRef="#br0" timeOffset="131545.0561">30786 12888 41 0,'6'-15'262'0,"-6"4"86"0,0 0-9 0,0 4-81 0,-6-4-78 16,6 4-38-16,0 3-9 0,-7 0 12 16,-6 1 29-16,7 3 24 0,-8 0 13 15,2 3-11-15,-8 5 0 0,1 2-24 0,-1 5-45 16,-6 0-39-16,7 7-33 16,-7-1-23-16,6 6-16 0,0 2-2 0,1-4-7 0,5 4-8 15,2-2-31-15,-1-2-88 0,6-3-155 16,0-4-66-16,1 1-115 0,6-9-125 15,0 1 3-15,0-3 59 0,0-1 202 0</inkml:trace>
  <inkml:trace contextRef="#ctx0" brushRef="#br0" timeOffset="131904.8635">31026 12455 278 0,'20'-18'551'0,"-6"0"110"0,-2-4-92 16,-5 4-162-16,-1-1-107 0,1 8-64 15,-1 0-73-15,1 1-57 0,-1 2-39 0,0 0-19 16,2 5-10-16,-2-1-4 0,0 0-7 16,1 4 3-16,-1 0-4 0,1 0-1 15,-1 0-3-15,1 4-1 0,-1-4 7 0,1 4 13 0,0 3 13 16,-1 0 2-16,0 1-4 0,-6 3-4 15,0 4-6-15,0-1-4 16,-6 1-2-16,0 3-5 0,-1 0-4 0,0 1-7 0,1-1-6 16,-1-3-4-16,1 0-4 0,-1-1 4 15,7-3-4-15,0 4 4 0,0-8-1 16,0 4-1-16,7-4 0 0,6-3 0 16,0 3-13-16,6-7-37 0,-5 4-66 0,11-4-93 15,1-4-245-15,0 1-269 0,7-5-175 16,-7 1 40-16,7-4 339 0</inkml:trace>
  <inkml:trace contextRef="#ctx0" brushRef="#br0" timeOffset="133894.0007">23048 14987 112 0,'-33'4'251'16,"7"-1"97"-16,1 1 12 0,-1-4-45 0,6 0-13 15,1 0-27-15,-1 0-33 0,0 0-46 0,14-4-54 16,-7 4-47-16,6 0-33 15,1 0-18-15,-1 0-2 0,7-3 20 0,-6 3 7 16,12 0-4-16,1-4-5 0,-1 0-11 16,8 1-9-16,12-1-11 0,0-3-6 15,7 3-4-15,5-3-5 0,7-1-4 0,2 1-7 16,5-4 1-16,-1 4-3 0,2-5 5 16,-1 6-1-16,-7-2-4 0,-6 0-3 0,1 5-28 15,-1-1-79-15,-7 1-107 0,-6-1-32 0,1 4-70 16,-8 0-53-16,-6 0-19 0,0 0-6 15,0 0 60-15,-6 4 52 16,-7-1 18-16</inkml:trace>
  <inkml:trace contextRef="#ctx0" brushRef="#br0" timeOffset="134172.6461">22924 15159 116 0,'-25'11'386'15,"5"0"196"-15,0 0-5 0,8-8-127 16,-2 5-140-16,1-4-108 0,7 0-63 16,6-4-27-16,-6 3-23 0,12 1-17 0,-6 0-11 15,13-1-8-15,0-3-12 0,13 0-14 16,0 0-10-16,14 0-3 0,5 0-4 0,7-3-4 16,7-1-1-16,-1-3-1 0,7-1-2 15,1-3 0-15,-1 0-1 0,0 0-19 0,-7 0-58 16,-5 0-85-16,-15 4-64 0,8-1-40 15,-20 1-80-15,0 0-128 0,-6 3-2 0,-8 1 72 16,-5-1 41-16,0 0 73 0</inkml:trace>
  <inkml:trace contextRef="#ctx0" brushRef="#br0" timeOffset="134477.957">23342 14764 137 0,'6'-12'292'0,"-6"1"67"0,6 4-55 0,-6 0-86 15,0-1-70-15,7 5-32 0,0-5-18 16,-1 8-10-16,0 0-1 0,8 4 2 0,-1 3 1 16,-1 1 0-16,8-1 10 0,-6 8 6 15,11-4-10-15,-5 4-15 0,6 3-16 0,0 0-9 16,0 0-12-16,0 1-10 0,0 3-7 15,-6-4-6-15,6 1-2 0,-7-1-2 0,1 0 8 16,-8-3 4-16,-4 3 2 0,4 0-7 16,-12 0-3-16,0 4-6 0,-6 1-5 0,-8-1-6 15,2 3-43-15,-8 4-70 0,1 1-45 16,-7-1-33-16,-1 1-25 0,1-1-22 16,-6 0-14-16,6-3-6 0,-1 0-29 0,2-5-10 15,5 1 78 1,0-3 61-16,8-5 7 0,5-3-37 0</inkml:trace>
  <inkml:trace contextRef="#ctx0" brushRef="#br0" timeOffset="135783.9134">26715 14386 129 0,'0'4'86'0,"7"-4"30"0,-7 3 17 16,6-3 9-16,1 0 23 0,6 0 15 16,0 0 3-16,-7-3-2 0,8 3 0 0,-2-4 24 15,1 1 15-15,0-1 13 0,-6-3 14 16,5 3-17-16,-4 0 5 0,-2-3-24 0,0 3-47 16,1 1-45-16,0-5-34 0,-1 5-28 15,-6-1-19-15,6 0-9 0,-6 0-12 0,0 1-3 16,0-1-4-16,0 0-4 0,0 4-4 15,0-3-1-15,-6-1-1 0,6 4 0 16,-13-4 0-16,6 4-3 0,-5 0 2 0,-8 4 1 16,0 0 3-16,-5 3-2 0,5 4-4 15,-6 0 2-15,-1 0-1 0,8 8-2 0,-7-1 3 16,6 0 0-16,0 8 1 0,1 3-3 16,0 4 2-16,12 4 1 0,-5 7 0 15,4-1 3-15,8 5-2 0,0 3-1 0,8 1 3 16,-2-5 0-16,0 5-2 0,7-1-1 15,7-3 3-15,-8-1-2 0,2-3 0 16,6-3 2-16,-7-5 0 0,-7 1 1 0,7 0 2 16,-6-5 2-16,-1 1 3 0,0 0 3 15,-6-4 4-15,0 5-4 16,-6-9-4-16,6 4 1 0,-6-3-2 0,-1 0-6 0,-6-4 4 16,7-4-3-16,-1 1 1 15,-6-1-7-15,6-7-11 0,1 3-21 0,-8-3-23 0,8-3-34 16,-7-1-85-16,7 0-153 0,-1-3-55 15,-6-1-78-15,7-3-90 0,0-3 92 0,-8 3 125 16,8-7 127-16,-1-1 65 16,1 1-4-16,-1-8-27 0</inkml:trace>
  <inkml:trace contextRef="#ctx0" brushRef="#br0" timeOffset="136057.2002">26252 15082 170 0,'-6'-3'430'0,"0"-1"192"0,6 0-13 15,-7-3-149-15,7 3-142 0,0-3-53 0,0-1-64 16,0 1-59-16,7 3-45 0,-7-3-30 0,12-4-20 16,2 4-16-16,6 0-7 0,5-4-5 15,7 0-8-15,1 0-1 0,7 3-2 16,-1-3 0-16,6 0-6 0,-6 0-22 0,7 4-67 15,0-1-166-15,-7 2-194 0,-1-2-178 16,-5 0-64-16,-1 5 28 0,-12-1 238 0</inkml:trace>
  <inkml:trace contextRef="#ctx0" brushRef="#br0" timeOffset="138563.898">27191 14826 11 0,'0'0'68'0,"0"0"1"15,0 0-15-15,0 0-15 0,0 0-10 0,-7 0-7 16,7 0 1-16,0 0-3 0,0 0-2 15,-7 0-2-15,7 0 0 0,0 0-3 0,-6 0-3 16,6 0 0-16,0 0-1 0,-7-4 4 16,7 4 11-16,0 0 18 0,0 0 12 15,-6-4 12-15,6 4 12 0,-6 0 33 0,6-3 13 16,0 3 11-16,-7 0 3 0,7-4 10 16,-7 4 19-16,7-3 29 0,-6 3 3 0,6-4-10 15,0 4-16-15,-6-4-15 0,6 4-15 16,-7-3-16-16,7 3 11 0,0 0-12 15,-7-4-22-15,7 4-25 0,-6 0-20 0,6-4-19 16,0 4-4-16,0-3-6 0,0 3-4 16,-7 0 4-16,7-4-2 0,0 4 1 0,0 0-1 15,7 0 0-15,-7-4-3 0,0 4 2 16,13-3-2-16,-6-1 0 0,5 0-6 16,8-3-5-16,-1 3-4 0,7-3 1 0,0-1-2 15,1 1-3-15,5 0-1 0,1-1-3 16,-7-3 0-16,6 4 2 0,-5 4 0 0,5-5-2 15,-12 1 0-15,5 3 2 0,-5-3 0 16,0 3-16-16,-1 1-37 0,-6 3-53 0,0-4-108 16,1 0-144-16,-8 1-53 0,0 3-163 15,1 0-4-15,-1-4 66 0,-6 4 57 16,0 4 166-16</inkml:trace>
  <inkml:trace contextRef="#ctx0" brushRef="#br0" timeOffset="138943.2467">27223 14954 131 0,'-6'11'422'0,"-8"0"230"0,8 0-6 0,-7-7-156 15,6 3-134-15,1 0-64 0,-1-3-91 0,7-1-67 16,-6 1-46-16,6 0-27 0,-6-4-17 15,6 3-11-15,6 1 0 0,-6-4 4 16,0 4-1-16,6-1 3 0,7 1-2 0,1-4-5 16,-2 4-6-16,8-4-4 0,0 0-10 15,5 0-2-15,1-4-1 0,1 4-3 16,-1-4-4-16,6 1 0 0,-5-1-1 0,-1 0-1 16,-7 4 3-16,7-3 1 0,-13-1-2 15,6 0-2-15,-5 4 0 0,-1-3 2 0,-7 3-1 16,1-4-1-16,6 4 0 0,-13 0-2 15,6-3-9-15,0 3-17 0,-6 0-21 16,8 0-29-16,-2 0-44 0,-6 0-86 0,6-4-166 16,1 4-56-16,-1 0-136 0,1-4-21 15,-7 4 34-15,7-3 93 0</inkml:trace>
  <inkml:trace contextRef="#ctx0" brushRef="#br0" timeOffset="142282.783">28122 14980 91 0,'0'7'249'0,"6"0"54"16,-6 1-22-16,7-5-72 0,-7 1-64 15,7 3-41-15,-1-7-28 0,0 4-8 0,1-1 5 16,6-3 5-16,0 4 5 0,0-4 11 16,6-4 11-16,1 1 0 0,0-1-5 0,5-3-9 15,1 0-7-15,7-4-11 0,-7 3-8 16,7-6-9-16,-1-1-7 0,1 0-8 0,-7 1-4 15,6-4-5-15,-5 2 3 0,-1-2 7 16,0 0 18-16,-7 0 8 0,1-1-3 16,0 1-8-16,-8 0-6 0,2 0-10 0,-1-5-3 15,-1 1-10-15,2 1-5 0,-2 2-5 16,-5-3-4-16,0 0-4 0,-1 1-2 0,1 2 1 16,-7-3 4-16,0 4 5 0,0-1 6 15,0 1 6-15,0 4 1 0,0-5-1 16,-7 4-4-16,1 4-5 0,-1-3-6 15,0 3-2 1,1 0-3-16,0 3-1 0,-8 1-6 0,8 0-2 0,-7 3-1 0,7 0 2 16,-8 1-1-16,2 3-1 0,-2 0 0 15,2 3 3-15,-8 1 3 0,7 3 2 0,-7 4 3 0,1 0 3 16,-1 4 1 0,0 3 3-16,1 5-4 0,0 2 5 0,-8 4 0 0,7 4 1 0,2 0 2 15,-2 4 5 1,1 3-2-16,-1-3 2 0,7-1 6 0,-7 1-6 0,7 0-2 0,0-4-4 15,7-1-3-15,-8-2-4 16,8-1-1-16,0-3-4 0,6 0 2 0,-7-5-2 16,7-2 5-16,0 3-1 0,0-7-1 15,7 3 0-15,-7-3 0 0,6-1 5 0,0-3-3 16,-6 4 1-16,14-4 1 0,-8-4 0 16,0 4 0-16,1-4 2 0,6 0 2 0,-6 1 0 15,6 0 3-15,0-5-3 0,-1 1 1 16,2 0-6-16,-1-4-2 0,7 0-4 0,-8-4-1 15,8 0-2-15,0 1-1 0,-1-1-3 16,1-3 0-16,-1-1-1 0,1 1 2 0,0-4-2 16,6 3 5-16,-7-3-1 15,-6 0-4-15,6 0 3 16,-5 0-1-16,5 1 1 0,-6-1 0 0,-6 0-2 0,5 3-2 0,-5-3 0 16,0 4 0-16,5 0 0 0,-5-5-6 15,0 5-6-15,-1 0-14 0,1-1-19 0,-1 1-23 16,0 3-33-16,1-3-31 15,0 0-40-15,-1 0-77 0,0 3-154 0,2-3-53 16,-2-1-99-16,0 5-28 0,7-5 31 0,-6 1 65 16,-1 3 195-16</inkml:trace>
  <inkml:trace contextRef="#ctx0" brushRef="#br0" timeOffset="143607.4861">29112 14518 73 0,'0'0'197'15,"0"-4"79"-15,-7 4 33 0,7 0 2 16,-6-3-19-16,6-1 0 0,-6 1-25 0,6 3-29 15,-8-4-39-15,8 4-37 0,-6-4-40 16,6 4-10-16,-6-3-20 0,6 3-28 0,0-4-15 16,-7 4-9-16,7-4-6 0,0 4-8 15,-6 0-10-15,6-3-5 0,0 3-3 0,-7 0-2 16,7-5 1-16,0 5-2 0,0 0 0 16,0 0-1-16,0 0 0 0,0-3 2 15,0 3 2-15,0 0 5 0,0 0 2 0,0 0 1 16,7 0 3-16,-7-4 3 0,0 4-2 15,0 0-5-15,6 0 1 0,-6 0-6 0,7-3 2 16,-7 3-8-16,6 0 3 0,0 0-5 16,-6-4 1-16,8 4-2 0,-2 0-1 15,0-4 0-15,1 4-2 0,-1 0 2 0,-6-3 0 16,7 3 0-16,-1 0 0 0,1 0 0 16,-1 0 0-16,1 0 0 0,-7-4 0 0,7 4 2 15,-1 0 1-15,0 0 6 0,-6 4 5 16,7-4 7-16,0 0 10 0,-7 3 0 15,6-3-7-15,-6 4 0 0,0 0-5 0,0 3-5 16,0 1-1-16,0 3-1 0,-6 3-3 16,-1-3 0-16,0 7-1 0,-5 1-2 0,-2-1 1 15,1 0 0-15,0 0-2 0,0 1 0 16,7-4-1-16,-8-1 0 0,8-3 2 16,0 4 2-16,6-8 3 0,-7 4 1 0,7-4 0 15,0 4 0-15,7-7 0 0,-1 3 0 16,0-3-3-16,2 0 2 0,-2-1-3 0,7 1 1 15,-7-4-1-15,7 4-5 0,0-8 3 16,1 4-1-16,-2 0-4 0,2-4-3 0,-2 1 4 16,1-1 2-16,1 0 2 0,-2 1 1 15,-4-1-7-15,4 0-16 0,-6 1-21 16,1 3-29-16,0-8-41 0,-1 8-81 0,1-3-174 16,-7-1-68-16,6 1-96 0,-6-1-34 15,0 0 122-15,6 1 130 0,-6-1 100 0,0 0 0 16,0-3-10-16</inkml:trace>
  <inkml:trace contextRef="#ctx0" brushRef="#br0" timeOffset="144373.0264">28870 14305 52 0,'-6'0'267'0,"-7"-3"130"0,7 3 30 0,-7-4-41 0,6 4-65 16,7-4-85-16,-6 4-76 0,0 0-52 15,6 0-28-15,-8-3-10 0,8 3 8 16,0-4 16-16,-6 4 12 0,12-4 17 0,-6 1-7 16,8-1-13-16,-2 1-16 0,7-5-12 15,0 5-10-15,0-5-14 0,13 5-13 0,0-5-7 16,0 1-7-16,0 0-10 0,6-1-5 15,2 5-1-15,-2-5-5 0,-7 5 1 0,8-1-3 16,-7 1 5-16,-6-2 2 0,6 2-1 16,-7 3-4-16,1-3 1 0,-6-2 2 15,4 5 1-15,-4-3-5 0,-1-1-1 0,-1 4-14 16,-4-4-26-16,-2 4-35 0,0-3-71 16,0 3-188-16,1 0-69 0,0-4-132 15,-7 4-31-15,6-3 77 0,-6-1 67 0,0 4 96 16</inkml:trace>
  <inkml:trace contextRef="#ctx0" brushRef="#br0" timeOffset="144774.1145">28598 14012 43 0,'-8'0'231'0,"8"0"90"0,-6 0 24 0,0 0-62 16,6 0-73-16,-6 0-43 0,6 0-43 0,-7-3-33 16,7 3-23-16,0 0-13 0,0-4-4 15,0 4 1-15,0 0 11 0,0-4 10 0,0 1 5 16,7 3-9-16,-1-4-13 0,0-3-17 16,0 3-12-16,2 0-10 0,4-3-6 15,-5 4-3-15,6-5-2 0,-6 5-5 0,5-5-27 16,-6 5-38-16,2-1-48 15,4 0-53-15,-5 1-60 0,0-5-60 0,-1 5-38 0,1-1-5 16,-1 0 73-16,0 1 10 0,-6-1-8 16</inkml:trace>
  <inkml:trace contextRef="#ctx0" brushRef="#br0" timeOffset="145158.5455">28819 13767 39 0,'0'-8'202'0,"0"5"83"0,0-1 8 0,6 0-49 16,-6 1-63-16,0-1-50 0,0 1-27 0,0-1 8 15,0 0 13-15,7 1 12 16,-7 3 8-16,6-4 4 0,-6 4 3 0,7-4 3 0,-7 4-7 15,6 4-14-15,1-4 15 0,5 4-23 16,-4-1-25-16,4 5-22 0,8-1-23 16,-7 4-16-16,7 0-8 0,-8 0-8 0,8 4-11 15,-1-1-1-15,1 5-2 0,-6-5-4 16,5 1 2-16,-6-1-1 0,0 1 1 0,-1-3 2 16,2-2-3-16,-1 1-2 0,-7-3-22 15,1 3-32-15,-1-8-31 0,1 5-96 16,-1-5-146-16,-6 1-119 0,7-4-138 0,-7 4 72 15,0-4 126-15,0 0 82 0,0 0 15 16</inkml:trace>
  <inkml:trace contextRef="#ctx0" brushRef="#br0" timeOffset="145469.0507">29138 13804 207 0,'0'-8'126'0,"0"1"36"0,0 3-20 0,-7 1-19 15,7-1-22-15,0 1-17 0,0-1-9 16,0 4-2-16,-6-4 3 0,6 4 0 16,-7 0 2-16,1 0-2 0,-1 4 4 0,1 0 5 15,-8 3-2-15,8 0-10 0,-7 8-14 16,0-1-7-16,0 1-10 0,1 3-8 0,-8 0-3 16,6 1-2-16,1-1-5 0,1 1-2 15,5-5-6-15,-6 5-6 16,7-5-4-16,-8-3 0 0,8 0-3 15,-1 0-5-15,1-4-25 0,0 4-47 0,6-7-49 0,-7 3-52 16,7 1-19-16,-7-4-55 0,7-1-33 16,0 0 71-16,0-3 57 0,0 5 42 0,0-5 35 15,0 0 24-15,0 0 22 0,0 0 10 16,7-5 6-16,-7 2 4 0,7-4 2 16,-1-1 1-16,0-3-1 0,7 0-17 0,-6 0-51 15</inkml:trace>
  <inkml:trace contextRef="#ctx0" brushRef="#br0" timeOffset="145968.7347">29170 13591 330 0,'7'-4'242'15,"-7"1"53"-15,7 3-40 0,-1-4-66 0,-6 0-58 0,6 4-37 16,1-3-22-16,-7-1-13 0,6 4-8 16,-6-4-1-16,7 1-3 0,0 3 6 0,-1-4 11 15,0 4 4-15,-6 0 2 0,8-4 0 16,-2 4-7-16,0-3-6 0,0 3-8 0,1 0-11 16,0 0-9-16,-1-4-3 0,1 4-5 15,-1 0-1-15,0 0 4 0,2 0 7 0,-2 0 9 16,0 4 9-16,-6-4 12 0,6 0 4 15,1 3 14-15,-7 1 16 0,7-4-4 0,-7 4-16 16,0-1-13-16,6 5-17 0,-6-1-16 16,0-3-9-16,0 7-8 0,-6-4-3 0,6 4-1 15,0 0-7-15,-7 0 1 0,7 0-1 16,-7 0 2-16,7 0-2 0,0 0 5 16,-6 0 2-16,6-4 2 0,0 4 4 15,0-3-2-15,0-1 0 0,0 0 3 0,0 1 3 16,6-1-4-16,-6-4 2 0,0 1 0 15,7 0-5-15,0-4-3 0,-1 3 1 0,1-3-4 16,-1 0 3-16,8 0-6 0,-2-3-1 16,-6-1-1-16,8 4-3 0,-1-4-22 0,-7 1-52 15,8-1-99-15,-8 1-118 0,6-1-102 16,-4 0-194-16,-2 1 5 0,0 3 24 0,-6-4 162 16</inkml:trace>
  <inkml:trace contextRef="#ctx0" brushRef="#br0" timeOffset="147802.1749">28018 14507 65 0,'0'-3'264'0,"0"-1"129"16,-6 0 38-16,6-3-14 0,-8 3-28 15,8 1-61-15,-6-2-70 0,6-2-57 0,0 4-30 16,-6-1-50-16,6 0-38 0,0 1-31 15,-7-1-22-15,7 0-9 0,0 1-6 0,0 3-5 16,-7-4 2-16,7 0-2 0,0 4-5 16,0-3-3-16,0 3 1 0,0 0-2 0,0-4 0 15,7 4-1-15,-7 0 0 0,0 0 0 16,7 0 3-16,-7 4 0 0,6-4 1 16,-6 3 5-16,6-3 2 0,2 4 1 0,-8 0 0 15,6-1 5-15,-6 1-3 0,6 0-2 16,0-4 0-16,-6 3-2 0,0 1-4 0,7-4 2 15,-7 4-6-15,0-1 4 0,7-3-1 16,-7 4-3-16,0-1 0 0,6-3 2 16,-6 5 2-16,0-5-1 0,7 3 5 0,-7-3 12 15,0 4 2-15,0-4 0 0,6 4-3 16,-6-4-1-16,0 0-6 0,0 3-3 0,0-3-2 16,0 0-6-16,6 4-2 0,-6-4-1 15,0 0 3-15,0 0-2 0,0 0-1 16,0 4 0-16,0-4 0 0,0 0 0 0,0 0 0 15,0 0 0-15,0 0 2 0,0 0 2 16,0 0 2-16,-6 0-4 0,6 0-1 0,0 0-1 16,0 0 3-16,0 0-2 0,-6 0 0 15,6 0-1-15,-7 0 0 0,7 0 0 0,-6 0 0 16,6 0-5-16,-7 0 3 0,7 3 2 16,-7-3 0-16,7 0 0 0,-6 0 0 0,0 4 0 15,6-4 0-15,-6 0 2 0,-2 3-2 16,2-3 0-16,6 4 0 0,-6-4-2 0,-1 4 2 15,0-1 0-15,7-3 0 0,-6 4 0 16,-1 0-3-16,7-1 2 0,-6-3 0 0,0 8-2 16,-1-1 2-16,-6 0-1 0,7 1-2 15,-1 3 3-15,0-1 0 0,1 1 1 16,-7 0 0-16,7 0 3 0,-1 1-2 0,0 2-1 16,1-3-3-16,0 4 2 0,-2-4 4 15,2 4-2-15,0-5-4 0,-1 5 5 0,7-4-1 16,-6 0-1-16,-1 4 0 0,7-4 0 15,-6 4 0-15,-1-4 0 0,7 0 0 16,-6-1 0-16,0 1 0 0,6 0 0 16,-8 0-3-16,8 0 2 15,-6 0 1-15,6 0 0 0,0-4 0 0,0 4 3 0,-6-3-2 16,6-5 4-16,0 5-6 0,0-1 1 0,0-3 3 16,0 3 1-16,0 1-3 0,0-5-1 0,0 5 2 15,0-1-1 1,0-3-1-16,0 3 3 0,6-3-2 0,-6 3 0 0,0 0-1 0,0-3 0 15,0 3-3-15,0-3 5 16,6 3-1-16,-6-3-1 0,0-1 3 0,8 5 0 0,-8-5 1 16,6 1-3-16,-6 0 3 15,0-1-1-15,6 5 1 0,1-8-3 0,-1 4 0 16,-6-1-1-16,7-3 0 0,-1 4 0 0,1-4 3 16,-7 4-2-16,6-4-1 0,0 3 2 15,2-3 2-15,4 0 0 0,-5 4-2 16,6-4-2-16,0 0 0 0,-7 0 0 0,8-4 0 15,-8 4 0-15,7 0 2 0,0-3-1 16,-7 3-1-16,7-4 3 0,1 0-2 0,-8 1 0 16,8 3-1-16,-2-4 0 0,1 0 0 15,-6 0 3-15,6-3-2 0,-1 3-4 0,2 1 2 16,-8-1 1-16,8 0 0 0,-2-3 3 16,1 3 0-1,-6 1-2-15,0-4-1 0,5 3 3 0,-5 0-2 0,0 1 0 0,-1 3 2 16,0-4-2-16,-6 0-1 0,7 4-3 15,-7-3-9-15,6-1-18 0,1 0-20 0,-7 4-30 16,7-3-51-16,-1-1-119 0,-6 0-125 16,6 1-115-16,2-1-122 0,-8 0 45 15,6 1 43-15,-6-1 191 0</inkml:trace>
  <inkml:trace contextRef="#ctx0" brushRef="#br0" timeOffset="162981.8653">24390 16251 134 0,'0'-7'90'0,"0"-1"58"0,-6 1 20 15,6 0 8-15,0-4 32 0,0 3 9 16,-7-3 3-16,7 0 32 0,-7 4 32 0,1-4-5 16,6 0-26-16,-6 4-42 0,-1-4-1 15,0 3-22-15,7-3-46 0,-6 4-41 0,-1 0-28 16,1-1-24-16,0 1-17 0,-2 0-10 15,2 0-10-15,-6 3-3 0,-2 4-6 16,1-4 6-16,-7 8 0 0,-6 0 4 0,-6 6 7 16,6 5 1-16,-13 3 2 0,6 4 1 15,-6 7 8-15,1 1 4 0,5 7-2 0,1 3-1 16,-1 0-3-16,7 4-4 0,6 4 0 16,0-4 5-16,14-4-5 0,-1 4-4 15,7 0-7-15,0-4-5 0,13 1 0 0,-6 2-2 16,6-2-2-16,7 3-4 0,-8 0-2 15,8 0 0-15,-7 0 2 16,1-4 2-16,-2 0 2 0,1 0 2 0,-13 1 3 0,7-5 1 16,-14 1-3-16,7-4 2 15,-13 0-3-15,7-4 1 0,-8-3 2 0,2-4-5 0,-8 0-6 16,7-4-32-16,-7-3-51 0,1-4-105 0,-1 0-210 16,1-4-163-16,-8-7-94 0,8 0 19 15,-7-3 106-15,0-8 99 0,0-4 111 16</inkml:trace>
  <inkml:trace contextRef="#ctx0" brushRef="#br0" timeOffset="163188.428">23518 16903 298 0,'0'-8'499'0,"0"1"110"0,0 0-69 16,0 3-150-16,0-3-130 0,0 3-71 0,0 1-46 15,6 3-45-15,-6-4-31 0,0 4-15 16,6-4-13-16,1 4-10 0,-7-3-9 15,13 3-8-15,0-4-3 0,0 0-1 0,6 1-2 16,7 3-7-16,1-4-124 0,5 0-197 0,1 1-170 16,6-1-212-16,-7 0-55 0,8 1 285 15</inkml:trace>
  <inkml:trace contextRef="#ctx0" brushRef="#br0" timeOffset="163312.2313">24078 16815 229 0,'6'0'512'16,"6"0"192"-16,-4 0-64 0,-2 4-170 15,0-4-62-15,-6 0-112 0,7 0-104 0,-7 0-69 16,6 0-42-16,1 0-38 0,-7 0-61 16,7 0-95-16,-1 0-188 0,-6 3-156 15,6-3-98-15,1 0-99 0,0 4-39 16,-1-4 204-16</inkml:trace>
  <inkml:trace contextRef="#ctx0" brushRef="#br0" timeOffset="164114.4843">24559 16976 85 0,'-13'15'265'0,"1"-4"82"0,-2-4-19 0,1 4-82 15,7-4-77-15,-1-3-51 0,1 3-36 0,-1 1-25 16,1-5-15-16,6 5-1 0,-6-4 2 16,6-1 7-16,0 1 19 0,6 0 26 0,-6 3 15 15,6-3 12-15,1-1 11 0,-1 1-1 16,7-4-14-16,0 0-23 0,7-7-2 15,-1-4-22-15,7 0-15 0,7-8-10 0,-7-3 1 16,6-4-7-16,1-3-3 0,-1 4-4 16,-5-4-1-16,-8-1-5 0,0 4-2 15,-5 4-3-15,-1-3-9 0,-6 3-4 0,-7 4-3 16,6-1-1-16,-12 1 2 0,6 3 0 16,-7 0 1-16,0 4-5 15,1-3-2-15,-8 3 4 0,2 0 0 16,-1 0-1-16,0 0 0 0,0 3 0 0,-7 1 3 0,7 0 0 15,-6 3 1-15,6 0-3 0,-7 1 0 16,0 3-4-16,7 3 0 0,-6 1-1 0,6 3-3 16,-7 1 2-16,7 3 1 15,-6 4 0-15,6-1 0 0,-1 5 0 0,2 2 6 0,5 1-4 16,-6 4 3-16,7 4 2 16,-1-1-2-16,1 4 2 0,0 3 9 0,6 1 8 0,-8 0 3 15,8 3-7-15,8-4-6 16,-8 1-1-16,6-4-1 0,0 0 5 0,1-4 0 0,6-3-1 15,-7-4 3-15,7 0 5 0,1-4 6 16,-2 1 4-16,1-8-1 0,0 0-1 0,0-4-8 16,7-4-6-16,0 1-4 0,5-4-1 15,1-4-3-15,1-3 2 0,5 0-3 16,-6-8-6-16,7 4-7 0,-1-7-17 16,1 0-42-16,-1-5-97 0,1-2-159 0,-7 3-129 15,6-4-52-15,-12 1-92 0,7 3 10 16,-9-4 36-16,-4 4 184 0</inkml:trace>
  <inkml:trace contextRef="#ctx0" brushRef="#br0" timeOffset="164510.7358">25341 16533 166 0,'6'-11'405'15,"-6"4"172"-15,0-4 0 0,0 3-107 0,0 1-136 16,0-1-84-16,0 5-55 0,7-5-58 16,-7 5-49-16,0-1-27 0,0 0-19 0,6 1-18 15,1-1-8-15,6-3-4 0,-7 0-3 16,8 3-6-16,5 0 1 0,-6-3-9 0,0 7 3 16,0-4 8-16,6 1 4 0,-5 3 9 15,-1 3 8-15,-7 1-2 0,1 3-3 0,-7 4-7 16,-7 0-2-16,1 7 7 0,-7 1 14 15,-1 3 4-15,2-4-1 0,-2 4-7 0,2-4-6 16,-1-3-8-16,-1-4 0 0,8 4-5 0,0-8 1 16,6 0 0-16,-7 1 2 0,14-4-4 15,-7-1-1-15,6-3-1 0,7 0-3 16,0-3 0-16,0-1 2 0,7 0-10 16,6-3-33-16,-7 3-72 0,7-3-125 0,0-1-141 15,-6 1-34-15,-1 3-106 0,1-3-40 16,-7 3 72-16,0-3 79 0,-6 3 42 0</inkml:trace>
  <inkml:trace contextRef="#ctx0" brushRef="#br0" timeOffset="164770.0552">25327 16320 43 0,'-12'-7'285'15,"6"0"136"-15,-1-1-3 16,7 1-75-16,-7 0-84 0,1-1-81 0,6 5-62 16,0-1-39-16,-7 0-26 0,14-3-16 0,-7 4-13 15,6-1-5-15,1-3 1 0,0 3 1 16,11 0-4-16,-4-3 0 0,12 3-4 0,0-3-2 16,7 0-3-1,6-4 0-15,0 3-1 0,-1 1-2 0,2-1-19 0,-1 1-57 0,-6 0-81 16,-1-1-83-16,-6 5-97 15,0-4-27-15,-13 3 57 0,1 0 80 0,-8 1 26 0,0-1 6 16</inkml:trace>
  <inkml:trace contextRef="#ctx0" brushRef="#br0" timeOffset="165120.0627">25321 15679 206 0,'0'-3'322'0,"-6"-1"127"0,6 0-43 16,-6 1-65-16,6-1-103 0,-7-3-80 15,7 7-58-15,-7-4-32 0,7 1-13 0,0-1 3 16,0 4 9-16,0 0 13 0,0 4 14 15,0-1 8-15,0 4 36 0,0 1-7 16,7 3-18-16,0 3-21 0,-1-3-25 0,0 8-17 16,0-1-16-16,2 0-8 0,4 1-10 15,-5-1-2-15,6 4-5 0,-6-4-1 0,5-3 1 16,-5 3 2-16,0-3-2 0,-1-4-30 16,0 0-119-16,1 0-158 0,0 0-74 0,-1-4-200 15,-6 1-38-15,7-5 68 0,-7-3 93 16,6 0 151-16</inkml:trace>
  <inkml:trace contextRef="#ctx0" brushRef="#br0" timeOffset="165337.488">25491 15698 273 0,'0'-8'222'0,"0"-3"50"0,-7 0-11 16,7 4-59-16,0 3-54 0,-7 1-41 15,7-1-6-15,-12 1-3 0,5 6 0 0,0 4-2 16,-5 1-14-16,-1 6-15 15,-7 5-16-15,7 3-13 0,0-1-11 0,-7 5-8 0,7 0-8 16,-7 0-2-16,8-1-1 16,-1-3-4-16,0 0-1 0,0 0 2 15,7-3-5-15,-2-1-24 0,2-4-57 0,0-3-79 16,0 0-115-16,-2 0-80 0,8-3 29 0,-6-5 64 16,6 1 16-16,-6 0 11 0</inkml:trace>
  <inkml:trace contextRef="#ctx0" brushRef="#br0" timeOffset="165687.5255">25477 15467 82 0,'14'-26'275'0,"-1"1"100"16,0 3-11-16,0 0-77 0,-7 3-49 16,0 4-59-16,2 4-55 0,-2 0-39 15,0 4-27-15,1 0-13 0,6 0-5 0,-7 3 3 16,1 0 6-16,5 1 8 0,-4 3 3 15,4 3 6-15,-5-3 14 0,6 4 6 16,-6 3 5-16,5 1 7 0,-5 2 44 0,0 6 4 16,-7 2-23-16,6 4-23 0,-12 3-14 15,6 1-9-15,-7 3-19 0,-6 1-12 0,7-5-15 16,-1 1-9-16,-6-1-7 0,6-3-5 16,7-7-2-16,-6 0 1 0,6 0 2 15,0-4 1-15,6-4 0 0,-6 4 0 0,14-8-3 16,-1 1-1-16,-1-4-3 0,8 0-6 0,0-4-17 15,-1 1-74-15,7-4-141 0,0-1-181 16,0-3-74-16,1 3-136 0,-8-2 58 16,7-1 31-16,-13 3 124 0</inkml:trace>
  <inkml:trace contextRef="#ctx0" brushRef="#br0" timeOffset="166845.2023">26351 16445 204 0,'-8'0'334'0,"2"-4"195"0,0 4 79 15,0 0-52-15,-1 0-87 0,-6-3-21 16,6-1-89-16,-5 4-87 0,4-4-83 0,2 4-65 16,0 0-44-16,0-3-33 0,-2 3-18 15,8 0-8-15,-6 0-6 0,6 0-5 0,0 0 1 16,0-4-1-16,6 4-7 0,2 0 0 15,4-4 1-15,8 1 2 0,-1-1-1 0,7 0 2 16,0 1-5-16,7-5-3 16,-7 5-23-16,7-1-48 0,-1 0-64 0,1 1-124 15,-7 3-220-15,-6 0-120 0,-1 3-85 0,0 1 74 16,-12 3 133-16,5 1 100 0,-12 3 45 16</inkml:trace>
  <inkml:trace contextRef="#ctx0" brushRef="#br0" timeOffset="167056.6478">26351 16617 71 0,'-20'15'286'0,"7"-8"121"0,-7 4-17 15,8-3-90-15,4-5-72 0,-4 5-67 16,6-5-42-16,-2 1-21 0,8 0-1 0,-6 3-1 16,12-4 3-16,-6 1 3 15,8-4-10-15,-2 4-10 0,0-1-10 16,8 1-16-16,5 0-9 0,1-4-4 0,-2 3-11 0,9 1-7 15,-1-4-7-15,6 4-4 16,1-4-1-16,-1 0-33 16,1-4-99-16,7 4-96 0,-8-4-159 15,1-3-145-15,-7 3 62 0,-1-3 69 16,1-4 25-16,1 0 68 0</inkml:trace>
  <inkml:trace contextRef="#ctx0" brushRef="#br0" timeOffset="167544.679">27529 15910 235 0,'26'-15'521'0,"-13"4"115"16,1 4-80-16,-8 3-155 0,-6 1-126 15,6 6-44-15,-6 1-47 0,7 3-50 0,-7 1-40 16,0-1-27-16,6 4-21 0,-6 0-15 16,7 0-7-16,0 4-2 0,-1-1-7 0,6 5-5 15,-4-5-2-15,4 1-2 0,2 0 1 16,-8-1-5-16,7 1 2 0,-7-4 2 15,1 0 4-15,0-4 8 0,-1 1-7 0,-6-1 0 16,6 0-7-16,-6-3-14 0,-6 0-19 16,6-1-19-16,-6-3-2 0,-8 4 12 15,2 0 9-15,-8-1 6 0,-7-3 11 0,-5 4 2 16,-7 0 1-16,-6-1-2 0,-1 5 8 16,-7 2-3-16,2 1 4 0,-1 4 3 0,-1 4 5 15,8-1 6-15,-1 4 8 0,1 3 9 16,6 5 7-16,7-1 0 0,-1 4 0 15,7 0-2-15,6 0-7 16,7-4-2-16,0 5 1 0,6-5 2 0,7 0 0 16,7 0 0-16,-1 0-3 15,1 1-1-15,12-4 0 0,1-4-2 0,6-1-1 0,7-2-6 0,6-1-2 0,7 0-1 16,5-6-3 0,2-1 0 15,5-4-6-31,1-3 3 0,0-4-4 0,-1-4-12 0,-6-3-58 0,7-4-84 0,-13 3-177 15,-1-7-202-15,-6 1-176 16,0 3-17-16,-12-4 56 31,-8 0 286-31</inkml:trace>
  <inkml:trace contextRef="#ctx0" brushRef="#br1" timeOffset="177538.4562">15408 15547 150 0,'8'-10'104'15,"-8"-5"46"-15,0 0-8 0,0 1-24 16,6-1-9-16,-6 0-9 0,-6 4-2 16,6-4-2-16,0 4 4 0,0 1 6 0,-8-5-2 15,8 4-2-15,0 4-2 0,-6-4-2 16,6 0-6-16,-6 3-12 0,6-2 0 15,0 2 2-15,-6 0 0 0,6 1-4 0,-8 0 0 16,8 0 2-16,-6 3 1 0,6-3 0 16,0 3-1-16,-6 0 6 0,6-3 5 0,-7 3 39 15,7 1 1-15,-6-5-15 0,-1 5-19 16,7-8-21-16,-13 3-19 0,7 1-12 0,0 0-8 16,-8 0-7-16,1-4-4 0,7 3-3 0,-8 0-2 15,2 1 2-15,-8-4 0 0,7 4-4 16,0 0-5-16,-6-4-4 0,-1 3-4 0,6 1-4 15,-5 0 1-15,0 3-2 0,0-3 2 16,-1 0 6-16,-6-1-6 0,7 5 1 16,-8-1 0-16,1 0-3 0,0 1-1 15,0-1 3-15,0 4 1 0,-1 0-2 0,-5 0 0 16,-1 4-1-16,-5-1 2 0,5 1-2 0,-6 3 0 16,-1 1-1-16,-5 2 0 15,-1 1 3-15,7 4 0 0,-6 0-2 0,5 3-1 16,-5 1 3-16,7-1-2 0,5 4 0 15,-7 0-1-15,15 0 0 0,-8 3 0 0,0 4 0 16,8 5 0-16,5-5 0 0,-6 4 0 16,6 0 0-16,1 4 0 0,5-4 0 0,2-1 0 15,-1 5 0-15,6-4 0 0,-6 4 3 0,7-4-2 16,6 3-1-16,-6-3 0 0,-2 0-3 16,8 4 5-16,0-4-1 0,0 0-1 15,0 4 0-15,0-1 0 0,0 1 0 0,8 3-3 16,-8 0 2-16,6 1 1 0,-6-5-3 15,6 5 2-15,1-1 4 0,-7-4-2 0,6 1-1 16,7 0-3-16,-6-1 2 16,-1-3 1-16,0 0 0 0,2 4 0 0,-2-4 0 0,7 0 0 15,-7 3 0-15,1 1 0 16,6-4 0-16,0 7 0 0,-6-3 0 0,5 3 0 16,8 1-2-16,-7-1 3 0,7 4-3 15,-1-7 2-15,0 3 0 0,8 0 0 0,-7-3 5 16,5-4 1-16,7 3 2 0,-6-3-3 15,7 1 3-15,7-2-1 0,-8-2 1 16,7-1 0-16,-6-4-3 0,5 1 3 0,9-4-1 16,-9 0 1-16,1 0 0 0,1-4 0 0,5-3 0 15,-6-4 0-15,1 0 0 0,-2 0 0 0,1-3 0 16,0-1 0-16,7-3 6 16,-7-1 0-16,0 1-3 0,7-4-2 0,-7 0-3 0,7 0 1 15,-7 0 0 1,-1-4-5-16,9 1-1 0,-9-1 5 0,1 0 1 0,1 1 1 0,-1-5 0 15,-7 5-3-15,7-5 3 16,0 1-1-16,-7-1 1 0,1 1 0 0,0 0 0 16,6-4 3-16,-6 0-3 0,-1 0 3 15,7-7 1-15,-6 3 0 0,-1-3-2 0,8-5-2 16,-8 1-2-16,1-3 4 0,-1 3-5 16,-5-7 0-16,5 0 1 0,-7-5 2 15,2 1 3-15,-8 0 1 0,8-3-3 16,-8-1-1-16,0 4-3 0,-5-3 2 0,5-1-2 15,-13 0-3-15,8 1 2 0,-2-1-3 0,-5 1 1 16,0-5-1-16,-1 4-3 0,1-3 2 16,-7 0 2-16,0-4-2 0,0 0 0 0,0-4 0 15,0 1 6-15,-7-1 1 16,1-3-7-16,-1-1 0 0,0 1 0 0,-5 0 3 0,6 3-2 16,-8 1-1-16,1-1 0 15,-7 4 0-15,8 0 3 0,-8 0 0 0,0 4 1 0,1 3-3 16,-1 1 0-16,0-5-1 0,-5 8 0 15,-1-3 0-15,6 3 3 0,-6 0-2 0,0 3-1 16,0 1 0-16,0 0 2 16,0 3-1-16,0 1 5 0,6 2-4 0,-5 5-1 15,-2-4-1-15,1 4 0 0,6 0 0 16,-6 3 2-16,7 0-1 0,-7 1 2 0,6-1-2 16,-6 4 0-16,1-4-1 0,5 8 3 15,-6-4-2-15,7 0 1 0,-7 4-1 0,-1-4-1 16,1 3 3-16,0 5 1 0,0-5 0 15,-1 5-3-15,2-5-1 0,-7 5 0 16,6-1-2-16,-1 1 2 0,-5-1 0 0,6 0 2 16,-1 1-2-16,1 3 3 15,0-4 1-15,1 4-2 0,-1 0-5 0,6 0 5 0,-6 0-1 16,7 0-1-16,-1 0 0 16,0 0 0-16,1 4 0 0,5-4 2 0,-5 3-1 0,0-3-1 15,6 4 0-15,-1 0-8 16,2-1-7-16,-2-3-19 0,1 4-18 0,0-1-35 0,0 5-51 15,1-5-129-15,4 1-182 16,-4 0-46-16,5 3-67 0,-6 0-33 0,7 1 39 0,-7 3 54 16,7 0 195-16</inkml:trace>
  <inkml:trace contextRef="#ctx0" brushRef="#br1" timeOffset="180348.4849">23394 17595 112 0,'6'4'94'0,"1"-4"36"0,-7 3 6 0,6-3-15 15,0 4-12-15,1-4 3 0,-7 0-3 16,7 4-1-16,-7-4-2 15,6 0 1-15,-6 3-4 0,6-3-5 0,-6 0-9 0,8 0-8 16,-8 0-14-16,6 4-15 0,-6-4-12 16,0 0-7-16,6 0-2 0,-6 0 4 15,0 0 12-15,7 4 9 0,-7-4 12 16,0 0 10-16,0 0-2 0,0 0-4 0,0 0-6 16,6 3-8-16,-6-3-3 0,-6 0-5 15,6 0-3-15,0 0-1 0,0 0 6 0,-7 0-1 16,1 5 8-16,6-5 27 0,-6 0 22 15,-2 3 14-15,-4-3 1 0,-2 0-10 0,2 0-21 16,-1 0-22-16,-7 0-20 0,0 0-10 16,1-3-4-16,-7 3-3 0,0-5 2 0,0 2 3 15,-7-1 4-15,7-3-1 0,-7-1-3 16,1 1-5-16,-1 0-6 0,1-8-5 0,-1 4 0 16,1 0-5-16,-1-7-3 0,1 0-4 0,6 0 2 15,-1-5 5-15,-5-2-4 0,6-1 0 16,0-3 4-16,0-4 0 15,6 0-4-15,0-4 0 16,-6-3-1-16,7-4 3 0,-1 0-2 0,8 4 4 0,-2-4-3 16,-5 0-4-16,6 0 4 0,6 0-4 0,-5 0 1 15,-2 0 1-15,8 0-5 0,0 0-2 16,-1 0 2-16,7 4 0 0,-7-4 1 0,1 0-3 16,6 4 3-16,-7-1-1 0,7-3 9 0,-6 4 0 15,6 0 2-15,0 0 2 16,0-1 0-16,0 4-2 0,0-3-4 0,6 0-2 15,-6 3-3-15,7 4-6 0,-1-3 1 16,1-1 0-16,0 0 0 0,-1 1 0 0,7-1 0 16,0 4-3-16,0-4 2 0,0 5 1 0,0 2-2 15,1-3-2-15,-2 4 2 0,8-4-1 16,-1 4-1-16,-5-1 0 0,4 1 0 0,2 3-2 16,0-3 2-16,6 0 0 15,-7 3 5-15,8 1-7 0,-1-1 2 0,0-4 3 0,7 5-2 16,-8 3 2-16,7-4-2 0,2 5-1 15,-2-2 0-15,1 1 0 0,-1 4 2 0,1 0-1 16,-1-4-1-16,1 7 0 16,-1-3 0-16,1-1 0 0,6 5 0 0,-7-5 0 15,1 1 0-15,6 3 0 0,-6 1 0 16,6-1 0-16,0 1 0 0,0-1-2 0,0 4 2 0,6-4 0 16,-5 4-3-16,5 0 5 0,0 4-2 15,-5 0 2-15,5-4-1 0,-5 7-1 16,-1-3-2-16,0 3-1 0,-1 0 2 15,2 1 0-15,-7 3 1 0,6-4 0 0,-7 4 0 16,1-4 3-16,5 4-2 0,-5-3-1 16,-7 3-3-16,7-4 2 0,-1 4 1 15,1 0-3-15,-7 0 0 0,6 0 2 0,1 0 3 16,-7 4-2-16,7-4 0 0,-7 3 3 16,0 1-2-16,6-4 0 0,-5 4-1 0,5-1 0 15,-6 1 0-15,7 0 3 16,-7-1-2-16,7 1-1 0,-1 0 2 0,-6-1-1 0,7 1-6 15,-7 0 1-15,-1-1 2 0,8 4 2 16,-7-3 3-16,0 3-2 0,0-3-1 0,1 3 0 0,-1-3 0 16,-7 3 0-16,7 5 0 15,-6-5 0-15,6 0 0 16,-7 4 0-16,1-3-5 0,0 3 3 0,-1 0 2 16,1-1 2-16,-8 1-2 0,8 0 0 0,-1 0 0 0,1 0 0 15,0 4 3-15,-1-4-2 0,-6 4 0 16,6-4-1-16,1 3 0 0,-7 1 3 15,7 0-2-15,-7 3 1 0,6 0-1 0,-5 4-1 16,-2-4 0-16,1 5 0 0,0 2 3 16,0-3-2-16,1 4 0 0,-8-1-1 15,0 1 0-15,1 0 0 0,6 0 0 16,-13 3 3-16,7-4-2 0,-1 1-4 0,-6 0 2 0,6 3 1 16,1-3 0-1,-7-4 0-15,0 3 3 0,7 1-2 0,-7-4-1 0,0 0 0 0,6 0 0 16,-6 3 0-16,0-3 0 15,0 4 0-15,-6 0 0 0,6-1 2 0,0 5-1 0,-7-1-1 16,7 1 0-16,0 2 0 16,-7-2 0-16,7-1 0 0,-6 4 0 0,0-4 0 15,-1 4 3-15,7-4-2 0,-6 1 0 16,-1-1-1-16,0 1 0 0,1-5 0 0,0 1 0 16,-2-1 0-16,2-3 0 0,0 4 0 15,-7-4 0-15,6 0 0 0,1 4 0 16,-7-5 0-16,7 5 0 0,-8-4-3 0,1 4 2 15,0-4 1-15,0 3 0 16,0 1 0-16,0 0 0 0,0 0-2 0,0-1 1 0,0 1 1 16,-7-1 0-16,8 5-3 0,-2-5 2 15,2 5 0-15,-8-5 1 0,7 1 0 0,-1-1 0 16,2-3 3-16,-1 4-2 0,0 0-1 16,-6-4 0-16,5 0 0 0,-6 3 0 0,8-3 2 15,-8 0-1-15,1 1 2 16,5-2-2-16,-5 5 0 0,-7-4-1 0,6 0 3 0,1-4-2 15,-7 4-1-15,6-3 0 16,-6-1 2-16,7 4 2 0,-7-8-6 0,0 5 2 0,6-5 0 16,-6 1 3-16,0-4-2 15,0 3-1-15,0-2 0 0,0-1 0 0,0 0 0 0,-1 0 0 16,2-4 3-16,-1 0-2 16,6 1-1-16,-6-1 2 0,0 0-1 15,7-3-1-15,-8 0 0 0,8-1 0 0,-8 1 0 0,8-4 0 16,0 4 3-16,-8-4-2 15,8 3 0-15,0-3-1 0,-1 0 0 0,1 0 0 16,-1 0 0-16,-6 0 0 0,7 0 0 0,-1 0 0 16,-6-3 0-16,7 3 3 0,-7 0-2 15,6-4-1-15,-7 4 2 0,8 0-3 16,-7-4 1-16,0 1 0 0,0 3 0 0,6-4 0 16,-5 0 0-16,-1 1 0 0,-1-1 0 15,7 0 0-15,-6 1 5 0,1-1-4 0,-1 0 3 16,6 1-3-16,-6-5-1 0,7 5 0 15,-7-5 0-15,6 5 0 0,0-4 0 0,1-1 0 16,-1 5 2-16,1-5-1 16,-1 0-1-16,0 2 0 0,1-2-2 0,-1 1 2 0,1-1 0 15,0 1 0-15,-1 0-3 0,0-1-6 16,-5-3-26-16,5 4-41 0,0 0-72 0,1-4-206 16,-7 4-366-16,6-4-116 0,1 3-53 15,-1-3 151-15,-6 0 304 0</inkml:trace>
  <inkml:trace contextRef="#ctx0" brushRef="#br1" timeOffset="199345.1614">24311 15027 103 0,'-6'4'191'16,"0"3"51"-16,6-3-23 0,-6-1-39 0,6-3-50 15,-7 4-39-15,0 0-26 0,7 0-13 16,-6-4 0-16,6 3 9 0,-7 1 15 16,7-4 29-16,-6 4 40 0,6-4 33 0,-6 3 16 15,6-3-3-15,-8 4-17 0,8-4-24 16,-6 4-27-16,6-4 16 0,0 3 14 0,-6-3 10 15,6 0 7-15,-6 4-10 0,6-4-26 16,0 0-29-16,-8 4-22 0,8-4-18 16,-6 0-13-16,6 0-14 0,-6 0-4 0,6 0-7 15,-7-4-2-15,1 4 2 0,6-4-10 16,-7 1 0-16,-6-1-6 0,7-7-3 0,-1 0 1 16,-6-4-4-16,0-3 0 0,0-8-4 15,0-3 3-15,-1-4-3 0,8-4-1 16,-6-10 5-16,-2-1 2 0,1-7-2 0,1-3-3 15,4-1-1 1,-4 0 2 0,6-3-2-16,-2-4-1 0,2 4 0 15,0-8 0-15,6-3 0 0,0-4 0 0,6 0 2 16,0-7-1-16,8-4 2 0,-2 4-2 0,2 6 0 0,5 2-1 0,-5 2 0 0,4 5-3 0,-4-1 2 16,-1 4 1-16,7-4 0 0,-8 1 3 15,2 3-2-15,-2 4-1 0,-5 3 0 0,6 8 0 16,-6 3 0-16,-7 8 0 0,6 3 0 15,0 4-3-15,-6 1 2 0,8-1 4 16,-2 3 1-16,-6 1-3 0,6-4-1 0,0 4 0 16,2-1-3-16,-8 1 2 0,6-4 1 15,0 4 3-15,1-8-5 0,-1 4 1 0,-6-4 1 16,7 1 0-16,0-1 0 0,-1 4 3 0,-6 0-2 16,6 0-1-16,-6 0 0 0,6 4 2 15,2 4-1-15,-8-5-1 0,0 4 0 0,6 1 0 16,-6-1-2-16,6 4 2 0,-6-4 0 15,0 4 0-15,7 1 0 16,-7-5 0-16,6 4 0 0,-6-4 0 0,0 0 0 0,7 5 0 16,-7-5 0-16,0 0 0 0,7 1 0 15,-7-1 0-15,0-3 2 0,0-1-4 0,0 1 2 16,0-4 0-16,-7 4 0 0,7-4 0 16,0 4 0-16,-7-4 0 0,7 4 0 0,0-5 0 15,-6 5 0-15,6 0 0 0,-7 0 0 16,7 3-3-16,0-4 5 0,-6 5-2 15,6 3 2-15,-6-4 2 0,6 4-3 16,-8 0 0-16,8 0-1 0,-6 4 3 0,0-4-2 16,6 4-4-16,-6-1-1 0,-1-3 3 15,0 4 1-15,7-1 3 0,-6 1-5 0,6 0 1 16,-7 0 1-16,1-1 0 0,6 5 0 16,-6-1 0-16,6-3 0 0,-8 3 0 15,8 0 0-15,-6 1-2 0,6-1 1 0,0 0 1 16,-6 1 2-16,6-1 1 0,-6 4-2 0,6 0 3 15,0 0-3-15,-8 0 1 0,8 1 2 16,0 2 0-16,-6-3-2 0,6 7-2 16,0-3 0-16,0 0 0 0,-6 3 0 0,6-3 0 15,0-1 0-15,-7 5 0 0,7-5 0 16,-6-3 0-16,-1 4-3 0,7-8 2 0,-7 5 1 16,1-1 0-16,0 0 0 15,6 0 3-15,-7-1-5 0,0 1 1 0,7 0 1 16,-6 0 0-16,0 4-3 0,6 0 5 0,-7-4-1 15,0 3-1-15,1 1 0 0,6 0 0 0,0 0 3 16,-7 3-2-16,1-3-1 0,6-4 0 16,-6 3-3-16,-2-3 2 15,8 4 1-15,-6-1 0 0,6 5 0 0,-6-5 3 0,6 5-2 16,0-5-1-16,-6 5 0 0,6-5 0 0,-7 5 0 16,7-4 0-16,-7 3 0 0,7-3 0 15,-6 3 0-15,6-3 0 0,-7 3 0 16,7-3 0-16,-6 3 0 0,6-3 0 0,-6 3 0 15,6-3 0-15,-8 3 0 0,8-3 0 16,-6 3 0-16,6 1 0 0,-6-5 0 16,6 5 0-16,-6-2 0 0,-2-1 0 0,8 1 0 15,-6 2 0-15,0-1 0 0,6 0 0 16,-7 1-3-16,7-1 2 0,-6 1-2 16,-1-1 2-16,7 0-1 0,-7 1 1 0,7 3 1 15,-6-4 0-15,6 4 0 0,-6-4-3 16,6 4 2-16,-6 0 0 0,6-3-2 0,-8 3 2 15,2 0 1-15,6 3-2 0,-6-3-2 16,6 0 3-16,-7 0 0 0,1 4-2 0,-1 0 0 16,0-1 2-16,-5 1 1 0,5 3 0 15,-6 0 0-15,0 4 0 0,0 0-3 16,-6 1 2-16,5 6 0 0,-6-3 1 16,-5 7 0-16,5 0 0 0,-6-1 0 15,0 5 0-15,7 0 0 0,-7 3-3 0,-1 0 2 0,1 1 1 16,-6-1 0-16,12 1 0 15,-5-5 0-15,5-3 0 0,0 0 0 0,1 0 0 16,-1-3 3-16,7-5-5 0,0 1-4 0,0-4-12 16,0 3-15-16,6-6-23 0,1-1-22 15,0 0-60-15,-1 1-102 0,7-1-86 0,-7-4-52 16,7 1 13-16,0 0-70 0,0-4-80 16,0 3 79-16,0-3 87 0,7 0 41 15,0 0 24-15</inkml:trace>
  <inkml:trace contextRef="#ctx0" brushRef="#br1" timeOffset="199941.1494">23843 10496 143 0,'13'-8'114'0,"0"1"46"0,0 0-14 16,-6 3-24-16,-1 0-1 15,0-3-7-15,1 7-10 0,-7-4-11 0,7 0-14 0,-7 4-19 16,6-3-16-16,-6 3-10 0,0 0-3 16,7-4 7-16,-7 4 6 0,6-4 9 15,-6 4 13-15,6 0 3 0,2-3-6 0,-2 3-12 16,0 0-9-16,0 0-6 0,1 0-4 15,6-4-1-15,0 4 0 0,1 0-1 0,-2 0 2 16,2 4 6-16,5-4 4 0,-6 0-2 16,6 3-1-16,-5-3-3 0,5 4-7 15,1 0-3-15,-8-4 3 0,8 3 4 0,-7 1 8 16,7 0 9-16,0-4 3 0,-2 3 2 16,2 1-5-16,0 0-6 0,-7 0-9 0,7-1-3 15,-1-3-4-15,1 4-4 0,-1 0-3 16,-6-1-6-16,7-3-1 0,-7 4-1 15,-1 0-4-15,2-4-1 0,-8 3 0 0,8-3 5 16,-8 4-3-16,0-4-1 0,1 0 2 16,-1 4 1-16,1-4-3 0,-1 0 5 0,1 0 11 15,-7 0 13-15,6 3 14 0,0-3 12 16,2 0-1-16,-2 0 1 0,0 0-11 0,1 0-11 16,-1 4-12-16,1-4-9 0,-1 0-9 15,1 0-3-15,-1 0-6 0,0 0 4 16,2 4-3-16,-2-4-2 0,0 0 4 15,1 0-20-15,0 0-62 0,-1 0-108 0,0 3-68 16,1-3-27-16,-1 0-76 0,-6 4-119 0,7-4 12 16,0 0 74-16,-1 4 48 15,-6-4 33-15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31:29.62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2526 9426 218 0,'-6'0'138'15,"0"-4"40"-15,-8 0-12 0,2 1 7 0,-2-5-1 16,1 5-9-16,1-1-9 0,-8-3-9 16,6 0 10-16,-5 3-2 0,-1-3 1 0,8 3 6 15,-8-3 3-15,7-1-3 0,-7 5-5 16,8-5-11-16,-8 5 14 0,7-5-18 15,0 5-29-15,0-5-21 0,0 4-15 0,0-2-10 16,-1 1-11-16,8-2-12 0,-7 0-9 16,0 3-9-16,7 0-8 0,-7 1-5 0,7-4-2 15,-8 3-6-15,8 4-2 0,-1-4-1 16,0 1 0-16,1-1 0 0,0 4 0 0,-1 0 0 16,1 0 0-16,-1-4 0 0,0 4-5 15,7 4 3-15,-12-4 2 0,5 4 0 0,-6-1 0 16,0 1 0-16,7 3 0 0,-8 0-3 15,2 1 2-15,-2 6 3 0,2-3-4 0,-2 4 4 16,1 4-1-16,7-1-4 0,-8 0 5 16,2 4-1-16,-1 0-1 0,6 0 2 0,1 0-1 15,-1 0-1-15,1 0 0 0,-1 0 0 16,7 0 6-16,0 0-4 0,0-3 1 16,7 2 4-16,-1-2-3 0,-6-1 4 15,13 0-1-15,-6 0 4 0,-1 1 0 0,7-5 6 16,1 5 5-16,-2-4-1 0,8-1-1 0,-7 1 0 15,-1-4 0-15,8 0-5 16,-6 0-2-16,-1 0 1 0,6-4 2 0,-6 0 0 16,0 1 0-16,0-5 5 0,0 5 2 0,0-8 1 15,0 3 0-15,1 1 3 16,-2-4-2-16,1 0 4 0,0 0 3 0,6 0 2 16,-5-4-1-16,-1 1-6 0,0-8-2 15,6 3-4-15,1-3 2 0,-7 0-4 0,6-7-5 0,1 4-1 16,7-5-1-16,-9-3 0 15,2 4-3-15,7-4 0 0,-8 0-1 0,0 0-2 0,1 0-4 16,-7 0 0-16,0 3 5 16,6-3 0-16,-12 4-4 0,6 0 1 0,-6 3-1 15,-1 1 1-15,0-1 2 16,-6 4-4-16,8 0 2 0,-8 0-3 0,0 0 5 0,0 0-4 16,0 0-2-16,-8 4 6 0,8-4-4 0,0 3 1 15,-6-3-2-15,0 4 2 0,-1 0 1 16,7 0 0-16,-7-1 0 0,1 1-3 15,-1 0 0-15,1 3-4 0,6-3 5 0,-6 3-4 16,6 4 1-16,-7-4 1 0,7 1 3 16,-7 3-2-16,7-4-1 0,0 0 0 0,-6 4-3 15,6 0 2-15,0-3 7 0,-6 3-7 16,6-4 0-16,0 4 1 0,-7-4 0 0,7 4-3 16,0-4 5-16,0 4-1 0,-7 0-1 15,7 0 0-15,-6-3-3 0,6 3 0 16,-7 0-1-16,7-3-2 0,-6 3 1 0,6 0 3 15,-6 0-4-15,-1 0 4 0,7-5 2 16,-7 5 0-16,1 0-3 0,0 0-1 16,-2 0 2-16,8 0 2 0,-6 0 3 0,0 0-2 15,-1 0-1-15,1 0-3 0,-1 0 2 0,7 0 1 16,-7 5 0-16,1-5 0 16,6 0 3-16,-6 0-5 0,0 0 1 0,6 0-1 15,-8 0 1-15,8 0-2 0,-6 0 2 0,6 0-5 16,-6 0 4-16,6 0-4 0,-7 0 2 15,7 0-4-15,0 0 1 0,0 0 1 0,-7 0 4 16,7 0 2-16,0 3 0 0,0-3 0 0,0 3 0 16,0 1 0-16,0 0 0 0,0 3-2 15,0 1 1-15,0 3 1 0,0 3-3 16,0 5 2-16,0-1 3 0,0 7-1 0,0 1-1 16,0 4 0-16,0-1 0 0,-6 4 2 15,6 0-1-15,0-1-3 0,-7 2 2 0,7-1 0 16,-6-4-3-1,6-4 2-15,0-2 0 0,-6-5 1 0,6 0 3 0,0-3-2 16,0-4-1-16,0 0 0 0,0 0 0 16,0-4 0-16,-7 0-19 0,7-3-32 0,0 0-46 15,0 3-55-15,0-3-78 0,0-1-180 16,7 1-198-16,-7 0-185 0,0-1 23 0,0 1 151 16,0-1 262-16</inkml:trace>
  <inkml:trace contextRef="#ctx0" brushRef="#br0" timeOffset="2444.757">3536 9206 54 0,'13'-4'218'0,"-7"-3"150"0,8 0 87 0,-8 0-11 16,0-1-54-16,2-3-93 0,-2 0-83 0,0 0-63 16,0-4-38-16,1 4-4 0,-7-3-7 15,7 3-12-15,-7-4-17 0,0 4-11 16,0-3-4-16,0 3 7 0,0-1 4 0,-7-2 5 16,7 3-4-16,-7-4-2 0,1 4-7 15,0 0-17-15,0 0-13 0,-2 0-16 0,-4 4-5 16,5 0-6-16,-6 3-3 0,-6 0-1 15,5 4 0-15,-5 0 0 0,-7 8 0 16,6-1 3-16,-6 8-2 0,0-1-3 0,1 4 1 16,5 4 1-16,0 0 0 0,1-3-2 15,5 3-2-15,8-4 3 0,0 0 0 0,-1 1 4 16,0-8-2-16,7 3-1 0,7-3 2 16,-7-4 5-16,7 1 0 0,-1-5-1 0,0 5-4 15,8-8 0-15,-2 4 2 0,1-8-3 16,1 4 5-16,6-3-4 0,-1-5-2 0,0 0 0 15,8-2 3-15,-8-1-2 0,0-4 0 16,1 4-1-16,-1 0 0 0,-5 0 0 16,-2 0-3-16,1 4-3 0,-6 0-1 0,6 3 2 15,-7 0 3-15,2 1 1 0,-2 3 1 16,-6 3 0-16,6 1 0 0,-6 3 0 0,0 4-3 16,6 0 5-16,-6 7-1 0,0 1-1 15,0-1 0-15,0 7 0 0,0 1 0 0,0 4 0 16,0-1 0-16,0 4 0 0,0 4 0 15,7-1 0-15,-7 1 3 0,0 3 3 0,0 1-1 16,7 2-1-16,-1 5-3 0,-6 3 2 16,7 4-2-16,-1-4 0 0,0 1-1 15,-6-1 0-15,8-3 0 0,-2-8 0 0,0 0 3 16,-6-7 0-16,6-4-4 0,-6-3 1 16,7-4 0-16,-7-3 2 0,0-5 1 0,0 1 1 15,7-4-2-15,-7-4 0 0,0 0 5 16,0-3 3-16,0 0 10 0,0-1 10 0,0 1 4 15,0 0 4-15,0-1 4 0,0-3-10 16,0 4-10-16,0 0-7 0,0-4-2 0,0 0-5 16,0 4-4-16,-7-4 1 0,7 0-1 15,0 0-2-15,0 0-2 0,-7 0 0 0,7 0 2 16,-6 0 2-16,6 0-6 0,-6-4 2 16,0 4 0-16,-2-4 0 0,2 0 0 15,0 1 3-15,-7-5-2 0,6 5 2 0,0-5 3 16,-5 1 1-16,6 3 3 0,-8-3 5 15,8-4-2-15,-8 4 2 0,8-4-5 16,-7 4-2-16,7-8-2 0,-1 4 1 16,-6-4-2-16,13 0-3 0,-6-3-1 0,6-4-4 15,0-3 5-15,0-1-4 16,6-3 4-16,0-1-6 0,8-3 2 0,-2 0-1 0,1 1 2 16,1 2 0-1,6-3 1-15,-2 4 0 0,2 0-3 0,-1-1-24 0,-5 9-28 0,5-2-37 16,1 1-41-16,-7 4-49 0,0 3-90 15,-1 4-156-15,2 0-57 0,-8 0-194 0,7 4-35 16,-6-4 149-16,0 4 239 0</inkml:trace>
  <inkml:trace contextRef="#ctx0" brushRef="#br0" timeOffset="3042.789">4109 9181 19 0,'7'-16'159'0,"6"6"60"0,-1-1 17 0,-5-4 55 16,0 4-5-16,-1 0-30 0,-6 4-23 15,6-4-35-15,2 4-33 0,-8-1-29 16,0 5-21-16,6-5-13 0,-6 5-18 0,0-1-16 16,0 4-10-16,0-4-5 0,0 4-1 0,-6-3 13 15,6 3 23-15,0 0 3 0,-8 3-5 16,2 1-14-16,-7 7-14 15,0 4-12-15,0 3-12 0,0 4-9 0,-6 7-6 0,5 4-5 16,-5 0-1-16,6 4-4 0,0-1 2 0,-1 1-2 16,8 0 2-16,0-5-1 0,0 1-2 15,6-7-2-15,0 4-4 16,0-9-2 0,0 1 0-16,0 0 5 0,6-3-3 0,0-1-1 0,0-4-25 15,2-3-29-15,4 4-35 0,-5-4-45 0,6-3-87 0,0 3-48 0,0-8-191 16,0 1-188-16,0 0-29 0,0-4 225 15</inkml:trace>
  <inkml:trace contextRef="#ctx0" brushRef="#br0" timeOffset="3757.4143">4493 8993 138 0,'7'-3'288'16,"-7"-1"121"-16,0 0-21 0,6 1-76 0,-6 3-78 16,0-4-76-16,7 0-53 0,-7 4-39 0,0-3-24 15,7-1-9-15,-7 4-1 0,6-3 9 16,-6-1 19-16,6 4 18 0,1-4 15 0,0 1 1 15,-7 3-5-15,6-4-17 0,0 0-6 16,1 4-10-16,-1-3-15 0,-6 3-14 0,7-4-10 16,0 4-4-16,-1-4-3 0,0 4-1 15,-6 0 7-15,8 0 5 0,-2 0 15 0,0 0 11 16,-6 0 1-16,6 4-3 0,-6 0-8 16,0-1-12-16,7 8-3 0,-7 0-7 0,0 4 4 15,-7 3 3-15,1 4-1 0,0 0-1 16,0 4-6-16,-8-4-1 0,8 3-1 15,-8-3-2-15,8 0-1 0,-7-4-3 0,7 1-4 16,-1-4-5-16,0-4 2 0,1 0 1 16,6 0-3-16,-6-4 0 0,6-3-1 0,0 3 3 15,0-3 0-15,0-1 1 0,0-3 3 16,0 4-2-16,0-4-1 0,6 4 2 16,-6-4-1-16,6 3-1 0,-6-3 0 15,7 0-2-15,0 4-1 0,-1-1 2 16,7-3 5-16,-7 4 6 0,1 0 7 0,6-1 13 0,-13 5 1 15,6 0 3-15,2-2-7 0,-8 9-5 0,0-4-3 16,0 4-5-16,-8 0-6 0,2 3-4 16,6-4-2-16,-6 5 4 15,-1-1-10-15,0-3-2 0,7-5 4 0,-6 6-2 0,6-5 3 16,0-4 1-16,0 4 0 16,6-4 3-16,-6 0 3 0,7-3-1 0,0 3-4 0,-1-3 0 15,0 0-1-15,2-1 0 16,4 1 3-16,-6 0 0 0,1-1 4 0,0 1 3 0,-1 3 4 15,1 1-2-15,-1-1-2 0,-6 4-1 16,0 0-1-16,0 0-6 0,-6 4-1 0,6 3 2 16,-7 0-2-16,-6 1 0 15,6-1-17-15,1 4-29 0,-6-4-39 0,4 1-56 16,-4-1-81-16,5-3-146 0,0-4-135 16,7-4-180-16,-6 0-16 0,-1-3 182 0</inkml:trace>
  <inkml:trace contextRef="#ctx0" brushRef="#br0" timeOffset="4082.1155">4995 9085 95 0,'13'-11'294'0,"0"0"71"0,-1 4-47 16,-4 3-88-16,4 1-74 15,-5-1-34-15,0 4-8 0,6 0 16 0,-7 7 30 16,7-3 38-16,-6 7 31 0,5 4-11 0,2 3 10 16,-1 4-16-16,-7 3-34 0,7 4-37 15,-6 1-30-15,-1 7-23 0,-6 3-16 16,6-4-16-16,-12 9-11 0,0-2-8 0,-8 1-9 16,-5 4-10-16,6-4-4 0,-13 3-5 15,7 1-1-15,-8 0-7 0,1-1 4 0,7-6 0 16,-7-1-1-16,6-3-5 0,0-1-18 15,1-6-28-15,6-1-35 0,0-7-52 0,1 0-105 16,-2-4-228-16,1-3-207 0,7-4-129 16,-1-4 76-16,-6 1 311 0</inkml:trace>
  <inkml:trace contextRef="#ctx0" brushRef="#br0" timeOffset="4492.3346">5314 9371 7 0,'13'0'275'0,"-7"0"151"0,8 0 20 15,-1 0-68-15,-7 0-89 0,0-4-87 16,8 4-70-16,-8 0-46 0,0-3-32 0,8 3-20 16,-8-4-13-16,7 4-5 0,0-4-3 15,0 4 14-15,-7-3 20 0,8 3 18 0,-1-4 9 16,0 0-2-16,0 4-15 15,7-3-17-15,-8-1-9 0,2 0-8 0,5-3-7 16,-6 3-11-16,6 0-48 0,-5 1-59 0,-2 0-106 16,2-2-162-16,-1 2-173 0,-1-1-58 15,-4 4 95-15,-2-4 203 0</inkml:trace>
  <inkml:trace contextRef="#ctx0" brushRef="#br0" timeOffset="4688.0409">5516 9536 228 0,'-7'14'464'16,"1"1"154"-16,6-4-38 0,-7-4-152 0,1 0-141 15,6-3-64-15,0 3-61 0,0-2-52 16,0-2-36-16,6 0-25 0,1-3-20 0,-1 5-11 16,7-5-6-16,-6 3-3 0,6-3-3 15,7 0-2-15,-8 0-5 16,8-3-21-16,-7 3-42 0,7-5-61 0,6 2-85 0,-7 0-56 15,7-5-146-15,0 0-148 0,-7 1-9 16,7 0 49-16,1 0 196 0</inkml:trace>
  <inkml:trace contextRef="#ctx0" brushRef="#br0" timeOffset="5154.3048">6115 9433 27 0,'7'-4'252'0,"-1"4"147"15,0-3 51-15,1 3-24 0,-7-4-71 0,7 4-102 16,-1 0-85-16,-6-4-62 0,7 4-39 16,-7 0-26-16,6 0-14 0,-6 0-8 0,0 0-5 15,6 0 0-15,-6 4-2 0,0-4-2 0,0 4 0 16,-6 3-3-16,6 0 4 0,0 1 1 16,-6 3-1-16,6-1 1 0,-7 2-1 15,1 3 5-15,6-5 10 0,-7 5-1 0,7-4 6 16,0 4 3-16,0-4 1 0,0 0 1 15,0 0-3-15,7-1 0 0,-7-2-9 0,6 3 0 16,-6-3 8-16,7-1 8 0,-1 0 13 16,0-3 11-16,1 3 7 0,0-3 4 0,-1-1-5 15,0-3-7-15,2 4-7 0,4-4-13 16,-5 0-2-16,6-4-6 0,0 4-8 0,-7-7-2 16,8 3 0-16,-2-3-9 0,-5 0 0 15,6-5-2-15,-6 1-8 0,-1 0 2 16,0-3-3-16,1 3 5 0,0-4 1 0,-7 1 12 15,0-1 0-15,0 4 1 0,0-3-3 0,0 3-6 16,0 0-4-16,-7 0-5 0,7 3-4 16,-7 1-7-16,1-1-9 0,0 5-7 15,-8-1 0-15,8 0 1 0,-7 4 2 0,-1 0 2 16,2 4-5-16,-1 0-13 0,0-1-22 16,0 1-35-16,-1 3-49 0,-5 1-99 0,6-1-178 15,0 4-165-15,0-3-122 0,6 3 12 16,-5-4 217-16</inkml:trace>
  <inkml:trace contextRef="#ctx0" brushRef="#br0" timeOffset="12982.5641">7704 9162 62 0,'0'0'59'0,"0"3"2"15,0-3-11-15,0 0-7 0,0 0 9 16,0 0 4-16,0 0 2 0,0 4 10 15,-6-4 2-15,6 0 10 0,0 0 10 0,0 0 22 16,0 0 14-16,0 0 8 31,0 0 3-31,0 0 1 0,0 0 4 0,0 0 2 0,-7 0-16 0,7 0-21 0,0 0-24 0,0 0-23 16,0 0-16-16,0 0-14 0,0 0-10 16,0 0-3-16,0 0 1 0,0 0 8 0,0 0 3 15,0 0 5-15,0 0 0 0,0 0 2 16,0 0 1-16,0 0 4 0,0 0 2 0,0 0 2 15,0 0 2-15,7 0-9 0,-7 0-5 16,6 0-5-16,-6 0-6 0,6 0-4 0,2 0-5 16,-2 0-2-16,0 0 1 0,0 4-3 15,8-4 1-15,-1 0-4 0,-1 3 1 0,2 2 1 16,-1-5-1-16,0 3-2 0,0-3 0 16,0 4-3-16,0 0 3 0,0-1 5 15,0 1 1-15,-7-1 6 0,8 5 3 0,-8-5-1 16,7 1 12-16,-7 3 6 0,-6 1-1 15,8-1-3-15,-8 4-1 0,0 0-7 0,0 4-4 16,-8-1-3-16,8-3-4 0,-6 4-7 16,0 0-2-16,6-4-3 0,-7-4-1 15,7 4-1-15,-6-4 3 0,6 1-2 0,0-1-4 16,0 0 5-16,0-3-1 0,6-1 1 16,1 1 5-16,-1 0-3 0,0-1-2 0,2-3-2 15,4 4 0-15,-6 0 0 0,8-4 3 16,-1 3 3-16,-1 1 4 0,-4 0 2 0,4 3-2 15,-6 4 1-15,2 0-2 0,-8 3-3 16,0 5 1-16,-8-1-2 0,2 8-1 16,0-4-5-16,0 4 3 0,-2 0-7 0,-4-5 1 15,12-2 0-15,-7-1 3 16,1-7-2-16,6 4 2 0,-7-5 3 0,7-2 4 0,0 3 1 16,0-8-5-16,0 5-1 0,0-5 2 15,0 1-2-15,7 0 5 0,-7-1 2 0,0 1 2 16,6 0-1-16,-6 3-1 15,0 1 0-15,7 3 0 0,-7 3 0 0,0 5-6 0,0 2-22 16,-7 1-35-16,7 0-59 16,-6 1-115-16,-1 2-93 0,7-3-210 0,-7 0-51 15,1-4 77-15,6-3 79 0,0-4 109 16</inkml:trace>
  <inkml:trace contextRef="#ctx0" brushRef="#br0" timeOffset="13322.1262">8818 9400 13 0,'32'-18'179'0,"-12"-4"101"0,0 7 51 16,-8 1-27-16,-5 2-81 0,-7 6-72 16,0 1-41-16,0 2-35 0,-7-1-30 0,1 4-15 15,-7 4-10-15,0-1-6 0,0 2 10 16,-7 1 17-16,1 6 18 0,-8-1 19 0,2 0 8 15,-1 3-4-15,-7 1-11 0,1-1-16 16,-1 5-13-16,7-5-10 0,0 8-8 0,-7-4-1 16,14 5-4-16,0-1-3 0,-1-4-1 15,7 4 1-15,6 0 3 0,1-4 2 16,6 5 4-16,0-5 4 0,6 0-3 0,1 4-2 16,6-4-5-16,-1 0-4 0,2-3-3 0,5 3-7 15,1-3-3-15,-8 4 1 16,8-5 1-16,0-3-1 15,-1 4-6-15,1-4-22 0,-7 0-42 16,0 0-56-16,0-4-108 0,0 0-196 16,-6-3-96-16,-1 0-3 0,-6-1 112 0</inkml:trace>
  <inkml:trace contextRef="#ctx0" brushRef="#br0" timeOffset="13552.5104">8401 9767 66 0,'-6'-8'284'0,"-1"5"132"0,0-5 17 16,7-3-47-16,-6 4-85 0,6-1-93 16,-6-3-71-16,6 4-47 0,6 0-30 0,0-4-18 15,1 4-12-15,6-1-10 0,6 1-5 16,1 0-3-16,0-1-5 0,6 5-1 0,-1-5-2 16,8 5 1-16,-1-5-1 0,8 5-2 15,-7-1-34-15,5-4-52 0,9 5-81 0,-15 0-132 16,7-5-134-16,0 0-49 0,-7 5 45 15,-6-8 88-15</inkml:trace>
  <inkml:trace contextRef="#ctx0" brushRef="#br0" timeOffset="13913.5577">9352 9297 59 0,'7'-7'184'15,"-1"-4"128"-15,0 4 55 0,0-4-56 0,-6 4-79 16,0 3-55-16,0-3-58 0,0-1-39 0,-6 5-32 16,6 3-15-16,-6-4-7 0,-7 8 6 15,0-1 11-15,0 5 14 0,-7 3 14 0,1 3 8 16,-1 4 0-16,0 4 2 0,-6 4-2 15,7 4-9-15,-1-1-13 0,1 4-14 16,0 4-12-16,-1-4-8 0,7 3-8 0,-1 1-5 16,8 0-2-16,0-1-3 0,0-3-2 0,6 0-2 15,0-4 1-15,6 4-1 0,0-7 1 16,0-1 1-16,8-3-2 0,-1 0-15 16,0-3-30-16,6-1-39 0,1-7-55 0,0 0-113 15,5-4-203-15,1-3-75 0,1-8 14 16,5 1 118-16</inkml:trace>
  <inkml:trace contextRef="#ctx0" brushRef="#br0" timeOffset="14457.555">9886 9485 213 0,'6'-11'162'0,"1"0"54"0,0 3 24 15,-1-3-36-15,-6 4-56 0,0-4-48 16,6 3-35-16,-12 1-20 0,6 3-17 16,0-3-11-16,-6 0-3 0,6 0 3 0,-7 3 7 15,0-3 14-15,1 3 17 0,0-3 17 16,-1-1 2-16,0 5-8 0,-6-1-15 0,7 0-16 16,0 1-11-16,-1-1-6 0,-6 4-8 15,-1 0 0-15,8 0 3 0,-7 7 4 0,0-3 1 16,0 3 3-16,1 1 1 0,-2 3 4 15,1 3 6-15,0-3 5 16,0 4 7-16,7-1 6 0,-8 1 2 0,8 0-5 0,0 0-1 16,-1 3-1-16,0-7 4 0,7 3-3 0,-6 1-2 15,6-4-4-15,0 0 0 0,0 0-4 16,6 0 1-16,-6-4 5 0,7 0 12 16,0-3 17-16,-1 0-2 0,0-1-6 0,8 2-12 15,-8-10-10-15,7 2-9 0,7-1-3 16,-8-7-3-16,8 4 7 0,0-8 5 0,-1 4 0 15,-5-3-6-15,-2 3-2 0,2 3-7 16,-2-3-5-16,-5 4-7 0,6 0-2 0,-6 3-3 16,-1 1-4-16,-6-1 2 0,6 0-1 15,-6 4 1-15,0 0-3 0,7 0 0 16,-7 4-1-16,0-4 0 0,0 4 0 0,0-4 0 16,0 3 0-16,0 1 3 0,7 3-2 15,-7 0-31-15,0 1-44 0,6 3-54 0,-6 0-77 16,6-4-55-16,1 4-93 0,-1 0-226 15,1 0-61-15,6-4 44 0,-7-3 253 0</inkml:trace>
  <inkml:trace contextRef="#ctx0" brushRef="#br0" timeOffset="14596.2308">10205 9565 12 0,'20'0'278'0,"0"0"162"16,-8 0 27-16,1 0-65 0,-6 0-100 0,-1 0-99 15,1 4-70-15,-1-4-49 0,1 3-31 16,-7 1-20-16,7 0-8 0,-7 3-11 15,6 0-17-15,-6 0-40 0,6 4-51 0,-6 4-88 16,6-4-121-16,-6 0-65 0,8 4-43 0,-8-8 50 16,6 4 31-16</inkml:trace>
  <inkml:trace contextRef="#ctx0" brushRef="#br0" timeOffset="15090.2672">10804 9107 170 0,'7'-15'399'15,"5"1"185"-15,-4 3-29 0,-2 0-134 0,0 0-133 0,-6 4-100 0,0 3-69 16,7 0-29-16,-7 4-22 0,0 4-17 16,0 0-13-16,0 7 2 0,-7 3 0 15,7 1-2-15,-6 7-2 0,0 0-6 0,6 3-1 16,-8 9-6-16,8-5-1 0,-6 4-2 15,6 3-8-15,-6-2 6 0,6 2-4 16,0-3-2-16,6 0 5 0,-6-4-3 16,0 1 2-16,6-5-1 0,-6-3 1 0,8-4 2 0,-8 1-4 15,6-5-1-15,-6 1 13 16,6-4 20-16,-6-3 25 0,0-2 25 0,7 2-5 0,-7-1-27 16,0-7-18-16,0 4-17 0,7-4-9 15,-7 0-8-15,6-4-3 0,-6 1-6 16,6-9 1-16,7 6 0 0,1-10-3 0,-2 2-3 15,2-1 2-15,-2 1 0 0,1-5-3 0,7 5-1 16,-6-1 2-16,-2 4-3 16,1 0-2-16,0 0-1 0,0 4 3 0,1 3 0 15,-2 0 4-15,1 1 0 0,-6 3 6 16,6 3 5-16,-7-3-1 16,1 4-1-16,0 4 0 0,-7-5 0 0,6 5 0 0,-6 3-2 15,0-4 1-15,-6 4 0 0,-1 0 1 16,0 0 0-16,1 3-2 0,-1-3 1 0,-6 0-2 15,0 0-19-15,7-3-26 0,-8-1-42 16,2 0-58-16,5 0-168 0,-6-2-240 0,6-2-166 16,-5-3-76-16,-2-3 83 15,8-2 305-15</inkml:trace>
  <inkml:trace contextRef="#ctx0" brushRef="#br0" timeOffset="15402.3008">11176 9100 225 0,'20'-11'172'0,"-8"0"9"0,1 4-34 15,0-1-31-15,-6 1-27 0,-1 3-12 0,8 4-3 16,-8 0 14-16,6 0 17 0,-5 4 39 16,6 3 68-16,0 1 42 0,-6 3 1 15,6 3-23-15,-1 1-43 0,2 3-45 0,-8 0-3 16,7 0-17-16,1 5-22 0,-8 2-22 15,6-3-16-15,-4 4-11 0,-2-4-8 16,0 3-14-16,-6 1-8 0,7-4-4 0,-7 0-5 16,0 0 4-16,0 0 1 0,-7 0 1 15,7-3-3-15,-6 3-5 0,0-4-3 0,-2 4 2 16,2-4 3-16,-6 0-15 0,5 4-36 16,-6-4-61-16,0 1-124 0,-1-1-188 15,2 1-249-15,-1-5-121 0,0-3 98 0,0-3 293 16</inkml:trace>
  <inkml:trace contextRef="#ctx0" brushRef="#br0" timeOffset="15622.3981">11559 9635 417 0,'8'11'622'0,"-2"0"106"0,7-4-138 15,-13-3-112-15,6-1-118 0,1 1-146 0,-1 0-141 16,-6 3-126-16,7-3-188 0,-1-1-187 16,-6 4-228-16,6 1-175 0,-6-1 178 15,0 0 275-15</inkml:trace>
  <inkml:trace contextRef="#ctx0" brushRef="#br0" timeOffset="29379.5001">13546 9232 65 0,'0'0'79'0,"0"-4"7"0,7 4 2 15,-7 0-4-15,0-4-4 0,0 4-12 16,0-3-1-16,0 3-3 0,0-4 15 0,0 4 27 15,0-4 9-15,0 1 5 0,0-1-8 16,0 4-15-16,0-4-6 0,0 1-4 0,0-1 2 16,0 1 3-16,-7-1 5 0,7 0-1 15,0 1 2-15,0 3 3 0,0-5-1 16,0 2-1-16,0-1-2 0,0 0-6 0,-6 1-5 16,6 3-12-16,0-4-15 0,0 1-17 15,0-1-14-15,-7 4-9 0,7-4-7 0,0 4-5 16,-7-3-1-16,7 3-2 0,-6 0-1 15,6 0-2-15,-6 3 0 0,-8 1 2 16,8 3 1-16,-7 0 5 0,-7 9 16 0,8 2 9 16,-8 4 8-16,0 0 1 0,-5 7 3 15,5 0-4-15,0 4-7 0,1 0-4 0,-1 4-5 16,0-1-1-16,1 1-4 0,13-4-1 16,-8 0 1-16,8-4-9 0,0 0 0 15,0-3 3-15,-2 0-2 0,8 0-4 16,0-5-3-16,0 1-2 0,0-3 4 0,0 3-1 15,0-4-4-15,0-3 1 0,8 0-1 16,-8-1-2-16,6 1 2 0,-6-4 1 0,6 0-2 16,-6 0-8-16,6 0-20 0,-6-4-22 15,7 1-42-15,0-1-76 0,-7-3-70 0,6 3-82 16,1-7-153-16,-1 4-72 0,0-4 19 16,2-4 62-16,-2 0 175 0</inkml:trace>
  <inkml:trace contextRef="#ctx0" brushRef="#br0" timeOffset="30170.6978">14002 9466 219 0,'7'-3'160'0,"5"-1"53"0,-4 0 18 15,-2 0-20-15,0 1-33 0,-6-1-22 0,7 4-7 16,-7-4 3-16,6 1 9 0,-6-1 3 15,7 0-14-15,-7 4-16 0,0-3-15 16,0-1-6-16,0 0-4 0,6 4-4 0,-6-3 15 16,0-1-14-16,0 0-23 0,0 1-25 15,0-1-18-15,-6 4-14 0,6-4-9 0,0 1-5 16,0-1-3-16,0 1-6 0,0-1-2 16,-7 4-1-16,7-4 0 0,0 1 3 15,0-1-2-15,-6 4-1 0,6-4 0 16,0 4 0-16,-7-3 0 0,7 3-3 0,-6 0 2 15,6 0 1-15,-6 0 0 0,-8 0-3 16,1 3 2-16,0 5 1 0,0-1 0 0,-7 0-2 16,1 8 1-16,-1-4-2 0,1 3 2 15,6 1 0-15,-7 4-2 0,1-5 2 0,6 1 1 16,0-1 0-16,7 1 0 0,-2 0 0 16,2-4 3-16,6 0-2 0,0 0 2 0,0 0-2 15,0-4 1-15,6 0 5 0,-6 0 0 16,8 1 4-16,-2-5-3 0,0 5 3 15,7-4-1-15,0-4-2 0,0 0-2 0,1 0 1 16,-2-7 0-16,8 2-2 0,-7-1-3 16,7-2 4-16,-8-3-1 0,8 0-7 0,-7-4 5 15,0 4-2-15,6-3 15 0,-11 3 29 16,4 0 15-16,-5 3-2 0,-1 1-12 0,1 0-7 16,-1 0-7-16,-6 3-10 0,7 0-10 15,-7 1-3-15,6-2 0 0,-6 5-4 0,0 0 0 16,0-3-4-16,0 3-3 0,0 3 4 15,0-3-1-15,0 0-1 0,0 5 0 0,0-2 0 16,0 1 0-16,0 0 3 0,0-1-2 16,0 5-1-16,0-1 0 0,0 4-8 0,6-4-24 15,-6 4-27-15,0-4-41 0,0 4-69 16,8-3-124-16,-8 3-45 0,6-4-118 0,0 0-157 16,-6 0-8-16,7-3 108 0,-1 0 210 15</inkml:trace>
  <inkml:trace contextRef="#ctx0" brushRef="#br0" timeOffset="30323.278">14309 9580 303 0,'18'-4'284'0,"-4"4"109"0,-1-4-31 0,-7 4-46 15,8 0-82-15,-8-3-78 0,0 3-51 16,0 0-25-16,-6 0-23 0,0 0-16 0,0 0-14 16,8 0-9-16,-8 3-8 0,-8 1-3 15,8 0-5-15,0-1-25 0,-6 4-38 0,6-3-54 16,0 3-93-16,-6 1-113 0,6-5-63 15,0 2-34-15,0 2 17 0,0-4 116 16</inkml:trace>
  <inkml:trace contextRef="#ctx0" brushRef="#br0" timeOffset="30949.5157">14842 9181 108 0,'7'-5'322'0,"-7"2"155"0,0-1-11 16,6-3-62-16,-6 3-115 0,0 1-96 0,7-1-68 15,-7 0-45-15,0 1-27 0,6-1-11 0,-6 0-4 16,7 1-2-16,-7-1 4 0,6 0 2 15,0 1 4-15,8-5 11 0,-8 1 8 0,7 3-9 16,0-3-16-16,0 0-13 0,1 3-7 16,-2 1-9-16,8-5-4 15,-7 8 0-15,0-3-1 0,0 3-4 0,1 0 3 0,-2 3 5 16,-5-3 9-16,6 8 15 0,-7-5 9 16,1 4 0-16,-7 4-1 0,6 0-4 0,-6 0-5 15,0 4-3-15,-6 0-4 16,6-1-1-16,-7 1-4 0,1 0-6 0,-1-1-5 0,1 1 2 15,-1-4-2-15,1 4-5 16,0-8-3-16,6 4-4 0,0-4 2 0,-8 0 2 0,8-3-2 16,0 0 0-16,0-1 3 15,8 1 1-15,-8-4-2 0,0 4-2 0,6-4 0 16,0 3 0-16,-6-3 0 0,7 0-3 16,6 5 5-16,-7-2 9 0,1 0 9 15,-7 5 2-15,6-1-6 0,-12 4-3 0,6 4-1 16,-7 3-8-16,-6 0 1 0,0 1-4 0,7 3 3 15,-8-4-9-15,8 1 3 0,0-1 2 16,-1-4 0-16,7 1 3 0,0-4 1 16,0 0-1-16,7 0 1 0,-7-4 0 0,6-3 0 15,0 3-3-15,2-3-1 0,-2 0 0 0,0-1 3 16,1 1 1-16,-1-1 0 0,1 1 3 16,-1 3 0-16,-6 1 1 0,0 0 0 0,0 2 0 15,0 1-5-15,-6 4-2 0,-1 0-14 16,1 3-23-16,-1 0-48 15,1 0-88-15,0 4-142 0,-8-3-92 0,8-4-210 0,-1-1-110 16,-6-3 58-16,7-3 287 16</inkml:trace>
  <inkml:trace contextRef="#ctx0" brushRef="#br0" timeOffset="31274.0491">15396 9261 214 0,'12'-4'157'0,"-4"1"13"16,4-1-35-16,-5 4-14 0,6-4-13 16,-6 4-8-16,5 4 12 0,-6-4 25 0,8 7 33 15,-1-3 46-15,-6 7 31 0,6-4 6 16,-1 8-9-16,-4-1-36 0,-2 5-35 0,6-1-12 15,-12 4-35-15,7 0-28 16,-7 4-22-16,0 3-22 0,0 1-12 0,-7-1-12 16,1 7-9-16,-6-3-6 0,-2 4-2 0,1 0-4 15,0-1-1-15,-6 1 1 0,5-4-4 16,2-4-21-16,-8-3-44 0,7-1-72 16,-1-6-154-16,8-1-99 0,-6-7-243 15,4-4-104-15,2-3 112 0,0-4 259 0</inkml:trace>
  <inkml:trace contextRef="#ctx0" brushRef="#br0" timeOffset="40533.2717">16203 9294 150 0,'7'3'87'0,"0"-3"27"15,-7 4-10-15,0-4-20 16,6 4-12-16,-6-4-6 0,0 3 7 0,0-3 24 16,6 0 15-16,-6 0 13 0,0 5 21 0,0-5 18 15,0 0 20-15,0 0 7 0,0 3-20 16,0-3-31-16,0 0-34 0,0 0-33 0,0 0-25 16,0 0-16-16,0 3-14 0,-6-3-6 15,6 0-1-15,0 0 0 0,0 4 3 16,0 0 5-16,0-4 11 0,-6 4 8 0,6-4 11 15,0 3 5-15,-7 1-6 0,7 0-7 16,-7-1-8-16,1 1-7 0,6 0-5 16,-14 3-8-16,8 4-2 0,0-4-6 0,-7 4-1 15,0 0 3-15,0 0-3 0,-1 0 4 16,2 4-1-16,-1-1 4 0,0 4 0 0,0 1 6 16,-1-1 3-16,2 4 2 0,-2 4-1 15,2-4-1-15,-1 8-6 0,6 2-3 0,-6-2-2 16,0 6-1-16,6-3-3 15,1 4 2-15,6-4 6 0,-7-4 0 0,7 0 2 16,0 0 3-16,7-6-1 0,-7 2-6 16,6-6 0-16,1-1-2 0,0 0-3 0,5-3 1 15,-5-4-2-15,0 3 0 0,6-6 2 16,-1 3-2-16,-5-4-6 0,6 1-32 0,-7-1-45 16,1-3-57-16,0 3-9 0,-1-3-97 15,1-1-279-15,-1-3-190 0,1 0 55 16,-7 0 281-16</inkml:trace>
  <inkml:trace contextRef="#ctx0" brushRef="#br0" timeOffset="41187.8698">16568 9250 13 0,'6'-4'221'0,"-6"-3"93"0,7 3 13 0,-7 1-63 15,0-1-79-15,0 0-63 0,7 1-38 16,-7-1-8-16,0 0 4 16,6 1 9-16,-6-1 5 0,7-3 1 0,-1 3-9 15,0-3-5-15,2 0 2 0,4-1 4 0,-6 0 2 16,8 1-12-16,-8 4-18 0,7-5-17 15,1 5-14-15,-8-5-11 0,6 5-6 16,2-1-5-16,-8 0 0 0,7 4-1 0,-6-3-3 16,6 3 2-16,-7 0 5 0,1 0 18 0,0 0 28 15,-1 3 39-15,0 1 12 0,-6 0-15 16,7-1-21-16,-7 8-22 0,-7 0-13 0,1 0-11 16,0 8-8-16,-8-1-4 0,2 0-6 15,5 1-1-15,-6-1-4 0,0 0 0 0,-1-3 2 16,2 4-2-16,6-9-1 0,-1 1 0 15,0 0-3-15,1-3 2 0,6-1 1 16,0-3 5-16,0 3 0 0,0-7-1 0,0 4 3 16,6-1-5-16,1-3-1 0,-7 4-1 15,13-4 0-15,-7 0-5 0,0 0 5 16,8 4-2-16,-8-4 4 0,1 3 6 0,-1-3 11 16,1 4 9-16,0-1 3 0,-7 1-8 15,0 3-7-15,6-3-3 0,-12 7-3 0,6-4-1 16,0 4-3-16,-7-3-4 0,7 3-2 15,0-4-3-15,-7 4-1 0,7 0 3 0,0-3 1 16,0-1 3-16,0 0 1 16,0 0-6-16,0 1 1 0,0-1-2 0,0 0 2 0,0-3 1 15,7 0 0-15,-7-1 3 0,0 1 3 16,0 0 2-16,0-1 2 0,0 5 2 16,7-5 0-16,-7 1 0 0,-7 7-3 0,7-4-9 15,0 5-13-15,-7 2-24 0,1 1-28 16,-1 3-45-16,-5 0-78 0,-2 4-77 0,8 0-62 15,-7 0-140-15,0-3-101 16,6-1-26-16,-5-3 132 0</inkml:trace>
  <inkml:trace contextRef="#ctx0" brushRef="#br0" timeOffset="41386.9063">17142 9653 261 0,'12'0'166'0,"-5"0"1"0,-1 0-33 0,1 0-31 16,-1 4-32-16,-6-4-41 0,0 3-43 0,0 1-48 15,7 0-41-15,-7-1-20 0,0 1-11 16,0 3-17-16,0-7-15 0</inkml:trace>
  <inkml:trace contextRef="#ctx0" brushRef="#br0" timeOffset="42039.8155">17917 8993 50 0,'6'-14'168'16,"0"6"92"-16,-6-2-1 0,6-1-27 16,-6 3-52-16,0 1-45 0,8 3-34 15,-8 1-25-15,0-1-21 0,0 0-15 0,0 1-12 16,0 3 6-16,0-4 18 0,0 4 27 0,0 0 16 16,0 0 9-16,0 0 11 0,0 4 2 15,0-4-3-15,0 7-13 0,-8 4-15 16,2 7-17-16,0 4-13 0,0 7-11 0,-8 5-9 15,1 6-7-15,0 4-2 0,-6-1-5 16,5 5-5-16,2-7 5 0,5-1-2 0,-6 0 1 16,6-7-4-16,1 0-3 15,0-7-4-15,6-4-1 0,-7-1-1 0,7-2 0 0,0-4-3 16,0-1-3-16,0-3 1 0,0-3-2 16,0-1 3-16,0 0 10 0,0 1 28 0,0-5 36 15,0 1 28-15,0 0-1 16,0-1-22-16,0-3-29 0,0 4-14 0,0-4-14 15,0 4-12-15,0-4-7 0,0 0-1 16,0-4-2-16,0 4-3 0,0-4-1 0,7-3 0 16,-1 0 0-16,0-1 0 0,8-3 0 15,-1-3 0-15,6-1-2 0,-6-3 2 16,13 0-3-16,-6-1-1 0,-1 4 2 0,1 1-3 16,6-1 3-16,-7 0-2 0,1 8 1 0,-7-4 2 15,7 4 1-15,-1 3-3 0,-6 1-1 0,7 3 2 16,-7 0 2-16,0 0 3 0,0 3 6 15,-7 1 10-15,0 0 14 0,2 3 4 0,-2-3-1 16,-6 6-8-16,0 1-4 0,-6 0-6 16,-2 0-6-16,-4 8-3 0,-1-4-1 15,-7-1-3-15,0 5 0 0,1-5 2 16,0 1-2-16,-8-1-3 0,7 1-16 0,2-8-22 16,-2 4-37-16,7-3-67 15,-1-5-114-15,2 4-131 0,6-7-83 0,-1 0-161 16,7 0-32-16,-7-3 103 0,7-4 228 0</inkml:trace>
  <inkml:trace contextRef="#ctx0" brushRef="#br0" timeOffset="42387.4331">18438 9034 290 0,'19'-11'246'15,"-12"3"50"-15,5-3-46 0,-5 4-74 0,-1 3-58 16,1-3-43-16,0 3-17 0,-1 4 20 16,0-3 42-16,1 3 43 0,-7 0 30 15,7 0 19-15,-7 0-1 0,0 3-23 0,6 1 5 16,0 3-31-16,1 1-38 0,-1 3-26 16,-6 3-18-16,7 1-11 0,0 0-3 15,-1 7-4-15,-6 0-1 0,0 3-4 0,0 1-8 16,-6 4-15-16,6-1-6 0,-14 4-5 15,8 0-7-15,-7-1-6 0,0 2-2 0,0-1-2 16,-7-1-1-16,1-2-1 16,-1-1 3-16,8 1-3 0,-8-9-2 0,7 1-15 15,0 0-18-15,0-3-16 16,-1-1-30-16,2-4-37 0,-2-2-42 0,8 2-101 0,-1-6-141 16,1 3-219-16,0-4-149 15,-1-3 65-15,0-4 305 0</inkml:trace>
  <inkml:trace contextRef="#ctx0" brushRef="#br0" timeOffset="48778.1324">14556 10140 36 0,'0'-4'46'0,"6"1"3"16,-6 3-5-16,0-4-5 0,7 0-5 15,-7 1-4-15,0-1 2 0,0 1 7 16,6-1 4-16,-6-3-3 0,0 3 6 0,6 0 3 16,-6 1-3-16,0-1 0 0,0-3-3 0,0 3-1 15,8 0 13-15,-8-3 19 0,0 3 14 16,0-3 16-16,0 0 10 0,0 3 6 16,0-4-2-16,0 2 5 0,0 1 23 0,0-2 12 15,0 3 0-15,0 1-13 0,0-5-24 16,0 5-27-16,0-1-24 0,0 1-24 15,0-5-14-15,0 5-11 0,0-1-6 16,0 0-6-16,0 1-5 0,0-1-1 0,0 4-2 16,-8-4-2-16,8 4 0 0,0 0 3 15,0 0-1-15,-6 0 4 0,6 4 2 0,-6 3 0 16,6 1 3-16,-7 3 2 0,7 3 2 16,-6 4 2-16,-1 1 5 0,0 7 3 0,7-1 6 15,-6 4 4-15,0 1 13 0,0 7 12 16,-2-4 16-16,2 3-2 0,0 1-8 0,-1 3-12 15,-6-3-14-15,6-1-12 16,1 1-8-16,6-4-7 0,-6 4-3 0,-2-8-1 16,2-4-2-16,6 1 1 0,-6-4 1 15,6-3-3-15,0-1-5 0,-6-7-35 0,6 3-60 16,0-3-62-16,0-3-43 0,0-1-106 16,0 0-184-16,-7-3-77 0,7 0 52 15,-7-4 115-15,7 3 114 0</inkml:trace>
  <inkml:trace contextRef="#ctx0" brushRef="#br0" timeOffset="49060.7488">14301 10474 66 0,'0'-4'90'0,"0"4"24"15,0-4 20-15,0 4-4 0,0 0 0 0,0 4 25 16,0 0 5-16,0 3 5 0,0 4 9 15,0 4 0-15,-6-1 4 0,6 4-11 0,0 4-12 16,0 0-17-16,0-3-22 0,0 3-14 16,6-4-4-16,-6 0 14 0,0 1 18 0,8-8 35 15,-2 0-3-15,0 0-34 0,7-8-40 16,0-3-26-16,6 0-21 0,1-7-14 16,6 0-4-16,1-8-7 0,-1-3-3 15,0 3-4-15,-1-3-11 0,1 0-33 0,-6-1-49 16,-1 4-77-16,-5 1-123 0,-8 3-94 0,0 3-186 15,-6 1-52-15,-6 7 6 0,0 0 227 16</inkml:trace>
  <inkml:trace contextRef="#ctx0" brushRef="#br0" timeOffset="49783.1257">14041 10803 65 0,'-6'-3'214'15,"0"-1"84"-15,-2 0 18 0,2-3-59 16,0 3-71-16,-1-3-56 0,0 3-32 0,7 1-25 15,-6 3-24-15,6-4-13 0,0 1-13 16,-7-2-7-16,7 5-6 0,-6-3 5 16,6 3 14-16,0-3 21 0,0 3 14 0,0 0 6 15,0-5-3-15,6 5-11 0,-6 0-15 0,7 0-12 16,-1 0-10-16,1 0-5 0,0 5-2 16,-1-5 2-16,0 3 6 0,2 0 9 0,-2 2 13 15,0 2 17-15,1-4 20 0,-7 5 11 16,6-1 4-16,-6 4-10 0,0-4 1 15,0 4-17-15,0 0-16 0,-6 0-11 0,6 0-16 16,-7 0-6-16,7 0-5 0,-6-4-4 16,6 1-7-16,0-1 1 0,-6-3-2 0,6 0 0 15,0 3 2-15,6-3 0 16,-6-4-2-16,6 3 3 0,1-3-3 0,-1-3-4 0,7 3-1 16,-6 0 2-16,-1 0 1 15,0 0-6-15,8-4 4 0,-8 4 1 16,-6 4 1-16,7-4 0 0,-1 0 0 0,-6 3 0 15,7 1 6-15,-7 0-4 0,0-1-2 0,0 1 0 16,0 0-3-16,-7-1 2 0,7 1-4 16,0-4 0-16,0 4 4 0,0-1 0 0,0-3 1 15,0 4 3-15,7 0-8 0,-7-1 3 16,0 1 2-16,0-4 0 0,6 3 0 0,-6 1 0 16,0 0 0-16,0-1 0 0,7 1 0 15,-7 0 3-15,0-1-2 0,6 1 4 16,-6 0 3-16,0-1-4 0,0 1 6 0,7 0 1 15,-7 3-1-15,0-3 1 0,0-1-2 0,0 5-3 16,-7-1-2-16,7 1 3 0,0 3-5 16,-6-4 1-16,6 4-2 0,-7-4-1 15,7 4 3-15,-6-4-2 0,-1 4 0 16,7-3-12-16,-6-1-19 0,-1 0-34 0,7 1-45 16,-6-1-26-16,6-4-11 0,0 5-42 0,-6-5-105 15,6 1-159-15,0-4-69 0,-8 4-15 16,8-1 162-16</inkml:trace>
  <inkml:trace contextRef="#ctx0" brushRef="#br0" timeOffset="50057.0455">14445 11030 4 0,'6'-3'265'0,"8"3"123"0,-8-4 4 0,0 4-98 16,-6 0-76-16,7 0-63 0,0 0-55 16,-7 0-28-16,6 0-8 0,-6 0 10 0,7 0 9 15,-7 0 2-15,0 4-5 0,6-1-10 16,-6 1-15-16,0-4-14 0,0 8-12 16,6-5-9-16,-6 5-7 0,0-1-1 15,0 4-5-15,8 3-8 0,-8-3-45 0,0 4-71 16,0 0-117-16,6-1-197 0,0 1-116 0,0-1-9 15,1-3 207-15</inkml:trace>
  <inkml:trace contextRef="#ctx0" brushRef="#br0" timeOffset="51017.6382">17422 10203 66 0,'0'-15'84'0,"0"0"11"16,0 0 29-16,0-3 10 15,-8 3-12-15,8 1 6 0,0-1 20 0,0 1 16 16,0 3 2-16,0-4-15 0,-6 4-12 0,6 3-2 16,0-3-13-16,0 4-14 0,0 0-18 15,0-1-12-15,0 5-15 0,0-1-14 16,-6 1-14-16,6-1-12 0,0 0-9 0,0 1-8 15,0-1-3-15,0 0-1 0,0 1-3 16,0-1 1-16,0 4-3 0,0 0 1 0,0-4 0 16,-7 8 0-16,7-4 2 0,0 4-1 15,0-1 5-15,-6 8 3 0,6 0 1 0,-7 4 1 16,0-1 6-16,1 9 3 0,0 2 2 16,-8 1 4-16,8 3 4 0,-7 4 0 15,0 4-1-15,0-1-6 0,0 1-5 0,0-1 2 16,0 2 0-1,0-6-1-15,0 1-5 0,7-4-4 0,-8 1-2 0,8-4-3 0,0-4-1 16,-2-4 2-16,8 0-3 0,-6-3 0 16,6-1 1-16,-6 1-1 0,6-8 1 15,-7 5 0-15,7-5-5 0,0 0-25 16,-6 1-55-16,6-5-93 0,0 1-144 0,-7-4-146 16,7 4-29-16,-6-1 67 0,-1 1 81 15</inkml:trace>
  <inkml:trace contextRef="#ctx0" brushRef="#br0" timeOffset="51336.7411">17063 10503 147 0,'0'-7'97'0,"0"3"28"0,0 0-25 0,0 1-29 0,0 3-19 15,0-4-1-15,0 0 18 0,-6 4 48 0,6 0 30 16,0 0 28-16,0 0 6 0,-7 4 1 15,7 3 4-15,-7 1-14 16,7 3-22-16,-6 0-30 0,6 3-25 0,-6-3-21 0,6 4-14 16,0-1-1-16,0 1 12 0,0-4 17 15,0 3 20-15,6-6 40 0,0 3 11 0,1-3-32 16,0-5-34-16,5-3-30 0,8 0-18 16,-7-3-14-16,7-1-4 0,0-3-10 15,-1-1-7-15,0-3-16 0,0 4-36 16,1-4-58-16,-6 0-70 0,-2 3-80 0,8-3-74 15,-13 4-200-15,5 0-106 0,-5-1-18 0,-7 1 254 16</inkml:trace>
  <inkml:trace contextRef="#ctx0" brushRef="#br0" timeOffset="52107.0572">16770 10858 43 0,'-7'-4'151'0,"7"4"65"0,-6-3-16 0,0 3-23 16,6-4-38-16,-7 0-39 0,7 4-23 0,0-3-20 16,-7-1-11-16,7 1-5 0,0-1-5 15,0 4-2-15,0-4 0 0,0 4-5 16,7-3 1-16,-7-1 0 0,0 4 3 0,7-4-3 15,-7 4-2-15,6 0 1 0,0-3-1 16,1 3-3-16,0 0-1 0,-1 0-2 0,0 0-4 16,1 0 2-16,0 0 1 15,-1 3 6-15,-6-3 9 0,7 0 12 0,-7 4 26 0,6-4 28 16,-6 4 17-16,0-1 9 0,0 1-16 16,0 3-24-16,0 0-23 0,0 1-23 15,-6 3-12-15,-1-4-12 0,1 8-6 16,-1-4-4-16,0 0-2 0,7-4-2 0,-6 4-2 15,0 0-2-15,6-3 0 0,-7-1 1 16,7 0 0-16,0-3 2 0,0 3-2 0,0-3-1 16,0-1 4-16,7 1 0 0,-7-4-3 15,6 4-3-15,-6-1 2 0,6-3 2 16,-6 4-4-16,7 0 0 0,0-4 1 0,-7 3 1 16,6 1 5-16,-6-4 9 0,7 4 11 15,-7-1 5-15,0 1 0 0,6 0-5 0,-6 3-3 16,0-3-4-16,0 3-7 0,0 1-4 15,0-1-5-15,0-3-1 0,0-1 2 0,0 1-2 16,6 3 1-16,-6 0-1 16,0 1 5-16,7-5-2 0,-7 1 1 0,7 0-4 15,-7-1-3-15,6 1-1 0,-6 0-1 16,6-1 0-16,-6-3 0 0,8 4 3 0,-2 0 9 16,-6-1 18-16,0 1 28 0,6 0 4 15,-6-1-7-15,0 5-10 0,-6-1-11 0,6 4-7 0,-6 0-7 16,-2 0-5-16,2 4-5 15,-7-1-1-15,6 1-4 0,1 0-8 0,0-1-41 16,-1-3-40-16,1 4-64 0,-1-4-17 0,0-4-34 16,7 4-68-16,0-4-127 0,0-3-75 15,0 0-13-15,0-1 40 0,0-3 167 0</inkml:trace>
  <inkml:trace contextRef="#ctx0" brushRef="#br0" timeOffset="52385.2528">16919 11258 77 0,'14'-8'190'15,"5"1"64"-15,-5 0-25 0,-2-1-48 16,2 1-54-16,-2 3-44 0,2-3-28 16,-1 3-20-16,-1 1-11 0,-5-1-4 15,6 0 4-15,-7 4 12 0,8-3 22 0,-8 3 35 16,1 0 50-16,-1 3 47 0,1-3 41 16,-1 4 12-16,-6 0-32 0,0-1-48 0,0 5-29 15,0-1-29-15,0 0-30 0,0 4-23 16,0-3-18-16,0-1-15 0,0 0-5 0,0 0-1 15,0 1 1-15,0-5 5 0,7 5 0 16,-1-5-7-16,0 1 0 0,8-4-2 16,5 0-2-16,-6 0-5 0,14-4-26 0,-1-3-65 15,-7 3-101-15,13-7-73 0,-6 4-190 16,7-7-222-16,-7 3-47 0,0-8 290 16</inkml:trace>
  <inkml:trace contextRef="#ctx0" brushRef="#br0" timeOffset="54334.3997">20339 9638 53 0,'7'0'28'0,"-7"-3"2"16,6 3-7-16,-6 0-9 0,7-4-4 0,-7 4-8 16,6-4-11-16,0 4-28 0,-6-3-31 15</inkml:trace>
  <inkml:trace contextRef="#ctx0" brushRef="#br0" timeOffset="55810.3365">20397 9598 76 0,'8'0'77'16,"-2"0"6"-16,-6-4 3 0,6 4-3 15,1 0-1-15,-7-4 1 0,6 4 7 0,-6 0 24 16,7-3 23-16,-1 3 4 15,-6 0-2-15,7-4-8 0,-7 4-13 0,6-3 2 16,0 3 3-16,2-4-1 0,-8 4 5 16,6-4-1-16,0 1-4 0,1-1-8 0,6 0-4 15,-7-3-3-15,7 3-10 0,1-3-12 16,-2 0 7-16,-5-1 29 0,6-3 5 0,0 4-18 16,0-4-13-16,-6 0-15 0,5 4-16 15,2-5-16-15,-8 2-11 0,7-1-3 0,-6 0-6 16,-1-4-3-16,7 4-7 0,-7 0 2 15,-6-3-3-15,8 3-3 0,-2 0-4 0,-6 0-4 16,0 0-1-16,6 0-1 0,-6-1-2 16,0 1 0-16,-6 0-1 0,6 4-3 15,-6-4 2-15,-2 4 0 0,2 0 0 0,0-1 0 16,-7 1 0-16,-1 3-3 0,8-3-1 16,-6 3 2-16,-2 4 0 0,1 0 1 0,-7 0-2 15,8 4 5-15,-8 0-2 0,0 3-6 16,1 4 2-16,-1 4 3 0,0-5-5 15,1 5 2-15,6 0 2 0,0 0-1 0,1-1-3 16,-2 1 4-16,8-4-2 0,-1 4 3 16,7-8 0-16,-7 4 4 0,7 0-2 15,0-4-1-15,0 0 2 0,7-3 5 0,-7 0-5 16,7-1 1-16,5 1-2 0,-4-4 2 16,4-4-2-16,1 4 5 0,0-3-1 0,0-5-4 15,1 5 3-15,-2-5-1 0,2 5 1 16,-2-5-3-16,-5 5 8 0,-1-5 2 0,1 5-3 15,0-1-2-15,-1 1-4 0,-6-1-6 16,6 4-4-16,-6-4 6 0,7 4 1 0,-7 0-4 16,0 0 3-16,0 0-2 0,7 0 3 15,-7 4 1-15,6 0 0 0,-6-1 0 0,0 4-2 16,6 1 1-16,-6 6 1 0,0-3 0 16,7 11 5-16,-7 1-1 0,0 2 0 0,-7 8 3 15,7 7-8-15,0 5-2 0,-6 6 2 16,0 3 1-16,-1 2 3 0,7-5-5 15,-7 0 1-15,1-3 1 0,0-4 6 0,-1-4-2 16,0-7 3-16,1-4 3 16,-1 1 2-16,1-9-3 0,0-2 7 0,-1-5 3 15,0 1 0-15,1-4-1 0,0 0-4 0,-2-3-2 16,2-1-3-16,0-3-3 16,-1-1 1-16,-6 1-1 0,7 0-2 0,-1-1 0 15,-5-3 0-15,4 0 3 0,-4 0-2 16,5-3 5-16,-6 3-2 0,7-8 0 0,-7 5 2 0,6-1 0 15,-6-3-2-15,7-1 0 0,-1-3-3 16,-6 4 2-16,6-4 1 0,1-4-3 16,6 4-3-16,-6-4-2 0,-1 1 0 15,7-1 0-15,0 1 3 0,0-1-7 16,0-3 5-16,0 0-3 0,7-1 2 0,-1 1 2 16,7-1-4-16,0 1-1 0,-6-4-14 0,12 4-18 15,1-5-12-15,-1 5-16 0,0-4-35 16,1 4-71-16,6 0-157 15,-7 0-105-15,8-4-113 0,-8 3-121 0,1 1-17 0,-1-1 221 16</inkml:trace>
  <inkml:trace contextRef="#ctx0" brushRef="#br0" timeOffset="56183.4345">21133 8913 110 0,'0'-4'254'0,"7"-3"67"16,-7 7-32-16,0-4-77 0,0 0-70 15,7 1-51-15,-7 0-32 0,0 3-23 0,0 0-13 16,0 0-2-16,0 0 6 0,0 0 7 16,0 3 2-16,0 4-2 0,0 1-7 15,0-1-8-15,-7 4-5 0,7 4-4 0,-7 3-2 16,1 0-3-16,0 4-1 0,6 4-12 16,-7 0-60-16,0-1-97 0,1 1-114 0,0-1-75 15,6-3 46-15,-7 0 30 0</inkml:trace>
  <inkml:trace contextRef="#ctx0" brushRef="#br0" timeOffset="56514.8708">21316 9389 67 0,'0'4'175'0,"0"-4"75"15,6 0-22-15,-6 0-42 0,-6 0-53 16,6 0-42-16,0 0-21 0,-6 0 4 0,-1 3 18 16,1 1 19-16,-8 3 27 15,2 1 9-15,-2-1 4 0,-5 8-7 0,6-1-16 0,-6 9-19 16,-1-5-19-1,0 7-19-15,1 1-12 0,5 3-9 0,-5 8-14 0,6 0-10 0,0 3-7 16,0 0-9 0,6 4-2-16,1-7-3 0,0-1 0 0,-2 1 1 0,8-7-2 0,-6-5 0 15,6 1-2-15,0-4 3 16,6-4-7-16,-6-4-40 0,0 2-75 16,8-10-132-16,-2 2-228 0,0-4-115 15,1-4-8-15,0-4 250 0</inkml:trace>
  <inkml:trace contextRef="#ctx0" brushRef="#br0" timeOffset="57115.1037">21440 9510 285 0,'13'-11'228'15,"0"4"39"-15,-7 0-31 0,8-4-61 16,-8 3-49-16,0 1-30 0,1-1-9 0,-1 1 7 15,7 3-1-15,-6-3-18 0,-7 3-20 0,6 1-14 16,1-1-4-16,-7 4 0 0,7-4 1 16,-1 4 2-16,-6 0-2 0,6 0-3 15,1 0-1-15,0 0 5 0,-7 0 9 0,6 0 16 16,0 4 17-16,1 0 17 0,-1 3 18 16,1 0 13-16,-7 1 28 0,0 3 7 15,-7 4-19-15,1-1-30 0,-1 1-28 0,-5 3-21 16,-2 0-14-16,2-3-19 0,-8 3-9 15,7-3-5-15,0-1-8 0,0 2 1 0,-1-6-5 16,8-2 0-16,0 3-1 0,-1-8-2 16,1 5-5-16,-1-5 1 0,7 1 2 15,0 0 4-15,0-4-4 0,0 3-1 0,7-3-1 16,-1 0 0-16,7-3 0 0,1 3 0 16,-2 0 0-16,1-4 0 0,0 4-6 0,0-4 2 15,1 4-3-15,-8 0 5 0,0-3 4 0,8 3 12 16,-14 3 9-16,6 1-2 0,-6 0 0 15,-6-1-6-15,-1 8-5 0,0-3-2 0,-5 6-2 16,-8-3-4-16,7 4-1 0,0-1-4 16,0-2 2-16,7 2-1 0,-8-3 1 15,8 0 1-15,6 0 0 16,-7-3 0-16,7 2 5 0,0-2-1 0,7-1-2 0,-1-3 0 16,0-1-3-16,2 1 1 0,-2 0-6 15,7-1 4-15,-7 1 1 0,1 0-1 16,-1-1-5-16,1 1 5 0,-1 0 9 0,-6-1 9 15,7 5 3-15,-7-5-2 0,-7 4-9 16,7 5 0-16,-6-1 0 0,-7 3-2 0,0 1-4 16,0 3-8-16,-7-3-28 0,7 0-65 15,0 3-147-15,0-4-212 0,1 1-130 0,4 0-200 16,2-4 30-16,6-4 295 0</inkml:trace>
  <inkml:trace contextRef="#ctx0" brushRef="#br0" timeOffset="57349.845">21739 9924 67 0,'13'-3'291'0,"7"-5"90"0,-14 5-40 0,8-1-92 15,-8 0-77-15,0 1-52 0,1 3-41 16,-7 0-25-16,6 0-18 0,-6 0-6 16,7 3-6-16,-7 1-6 0,0 0-6 0,0-1-2 15,7 5-2-15,-7-1-2 0,0 0-4 0,0 4 2 16,0 0 0-16,6 0 2 0,-6 0-4 15,0 0-32-15,0 0-68 0,0 0-120 16,0 0-133-16,0 0-64 0,0-4 21 0,0 4 127 16</inkml:trace>
  <inkml:trace contextRef="#ctx0" brushRef="#br0" timeOffset="57643.2424">22137 9624 60 0,'19'-18'258'0,"1"2"72"0,-8-2 3 0,2 4-77 0,-2-1-80 0,2 4-54 15,-1 0-36 1,0 0-27-16,0 4-16 0,-7 0-4 0,8 3 17 0,-8 0 33 0,7 1 33 16,-7 3 41-1,1 0 15-15,0 3 2 0,-1 5 24 0,0-1 40 0,-6 0-30 16,7 8-42-16,-7-1-44 0,-7 5-36 0,1 3-29 15,-7 7-18-15,0 8-14 0,-6 3-10 16,-7 4-6-16,-1 0-7 0,1 3-3 16,0 1 3-16,7-7-6 0,-7-1 4 0,6-4-1 15,7-7-17-15,0-3-16 0,0-7-27 0,7-1-27 16,-8-3-70-16,14-8-209 0,-6 0-148 16,6-3-222-16,-6-4-55 0,6 0 212 15,0-7 227-15</inkml:trace>
  <inkml:trace contextRef="#ctx0" brushRef="#br0" timeOffset="57917.2221">22502 9624 45 0,'12'-4'310'0,"-5"1"166"0,6-2 6 0,-7 2-52 15,7 0-116-15,-6-2-105 0,0 2-70 0,-1-1-52 16,7 0-33-16,-6 4-18 0,5-3-14 16,-5-4-5-16,6 3-9 0,-6 4-1 15,5-4-2 1,2 1-3-16,-2-1-1 0,2 0-1 0,-1 1-5 0,-1-1-59 0,2 0-109 16,-8 4-151-16,7 0-185 0,-6-3-93 0,-1 3 103 15,-6 3 211-15</inkml:trace>
  <inkml:trace contextRef="#ctx0" brushRef="#br0" timeOffset="58081.4913">22579 9697 5 0,'-12'11'228'0,"5"0"88"0,0-4-6 16,1 0-75-16,-1-3-73 0,7 3-54 0,0-3-37 16,0 0-24-16,0-4-17 0,0 4-9 15,7-4-5-15,-1 0-6 0,1 0-4 0,0 0-2 16,-1 0 0-16,7 0-2 0,0-4-1 15,0 0-14-15,0 4-32 16,6-4-62-16,-5 1-92 0,5-1-79 0,1 0 9 0,-8 1-3 16,8-1 29-16</inkml:trace>
  <inkml:trace contextRef="#ctx0" brushRef="#br0" timeOffset="58460.4521">22932 9679 171 0,'12'0'162'0,"-6"-4"48"16,1 4-23-16,0 0-40 0,-1-4-43 15,-6 4-36-15,7 0-24 0,-7 0-12 0,6 0-5 16,-6 0 1-16,0 0 6 0,0 4 9 0,0 0 9 16,0 3-1-16,0 0-5 0,-6 0 0 15,6 4-4-15,0 0-5 0,-7 0 6 16,7 0 5-16,0 1 8 0,0-1 18 16,0 0 29-16,0 0 33 0,7 0 34 0,-7-4 22 15,6-3-1-15,0 3-29 0,2-4 7 16,4-3-28-16,2 0-32 0,-2-3-23 0,1-1-17 15,7-3-6-15,0 0-10 0,-8-4-5 16,2 0-3-16,5 0-6 0,-6 0-7 16,-6-4-4-16,-1 0-2 0,0 4-7 0,-6-4-7 15,0 5-8-15,0-1-3 0,-6 3 5 16,0 1-4-16,-8 0-1 0,2 3-1 0,-1 0 0 16,-1 4-3-16,-6-3-9 0,8 3-8 15,-1 3-12-15,0-3-27 0,0 4-44 0,-1 0-56 16,8 3-92-16,0 0-30 0,0-3-42 15,-2 3-105-15,8 1-81 0,0 2 15 0,0-2 85 16,0-1 82-16</inkml:trace>
  <inkml:trace contextRef="#ctx0" brushRef="#br0" timeOffset="58636.2945">23283 9811 84 0,'26'7'362'0,"-7"-4"210"0,1 1 39 16,0 0-93-16,-8-4-147 0,2 0-85 15,-1 0-71-15,-1 3-68 0,-5-3-50 16,0 0-36-16,-1 4-19 0,0-4-12 0,2 4-6 16,-8-1-8-16,6 1-9 0,-6 3-45 15,0 1-78-15,-6 3-101 0,6-4-71 16,-8 4-84-16,2 0-210 0,0 0-78 0,-1 0 64 16,0-4 245-16</inkml:trace>
  <inkml:trace contextRef="#ctx0" brushRef="#br0" timeOffset="59879.1095">18594 10100 77 0,'-6'0'94'16,"-2"4"8"-16,2-4 0 0,6 0-20 0,-6 0-23 15,-1 0-15-15,7 0-14 0,-7 0-10 16,1 0-5-16,6 0 0 0,0 0 6 15,-7 0 10-15,7 0 12 0,0 0 27 0,0-4 19 16,0 4 13-16,7 0 0 0,-1-4-8 16,1 1-4-16,12-5-8 0,1 1-12 0,6 0-13 15,13-4-13-15,0 3-7 0,1-3-7 16,11 1-7-16,-5 2-3 0,6 0-1 16,-6 1 1-16,-1 0 3 0,1 3 5 0,-1 1 1 15,-5-1 5-15,5 0 1 0,-6 4 6 16,-7-3 0-16,8-1 0 0,-7 0-2 15,-1 1-6-15,7-1-9 0,-13-3-6 0,7 3-5 16,-1 0-4-16,1-3-3 0,-7 3-1 0,0-3-1 16,0 3-23-16,-7 1-47 15,1-4-59-15,-7 3-97 16,0 0-95-16,0 1-63 0,1-1 50 0,-8-3 27 0,0 2 74 0</inkml:trace>
  <inkml:trace contextRef="#ctx0" brushRef="#br0" timeOffset="60241.9703">19512 9671 220 0,'-7'-3'171'0,"1"-1"50"0,-1 0 19 16,1 1-46-16,0-1-58 0,6 4-46 0,-7-4-33 15,7 4-21-15,-7-3-13 0,7 3-9 16,0 0-3-16,0-4 0 0,0 4 3 16,7 4 7-16,6-4 4 0,0 3 2 0,0 1-1 15,6 0 3-15,7 3 0 0,1 0-2 16,-1 1-3-16,6-1-4 0,-5 4-3 0,-2 0-1 16,1 0-3-16,0 0 1 0,-6 0 9 15,-1 4 17-15,-5-4 10 0,-8 3 2 0,0 1-7 16,-6 3-8-16,0 4-10 0,-6 0-8 15,-7 7-7-15,0-3-3 0,-6 3-5 16,-1 1-1-16,0-1 0 0,1 1-2 0,-1-5-19 16,8-3-38-16,-2 0-58 15,1 0-94-15,7-4-82 0,-1-3-70 16,7-4 32-16,-7 0 17 0,7-4 71 0</inkml:trace>
  <inkml:trace contextRef="#ctx0" brushRef="#br0" timeOffset="61448.5399">18744 9869 59 0,'-8'0'61'0,"2"0"1"0,6-4-14 15,-6 4-15-15,0 0-7 0,6 0-3 16,-7 0-3-16,0-3 0 0,1 3 3 0,-1 0 9 16,1 0 10-16,6 0 10 0,-6 0 8 15,-2 0 12-15,2 0 2 0,0-4 11 16,6 4-1-16,-6 0-10 0,-2 0-14 0,2 0-14 16,6 0-17-16,-6 0-9 0,6-4-7 15,-7 4-7-15,1 0-2 0,6 0 0 0,-7 0-1 16,7 0 2-16,0-3 9 0,-7 3 6 15,7 0 3-15,-6 0-3 0,6 0-7 0,0 0-3 16,-6-4-4-16,6 4-1 16,0 0-2-16,0 0-1 0,-6 0-2 0,6 0 3 0,0 0-2 15,0 0 3-15,0 0 1 0,0 0 5 16,0 0 3-16,0 0 3 0,0 0 2 0,0 0 2 16,6 0-1-16,-6 0 0 15,0 0-1-15,6 0-1 0,0 0-3 0,1-4-4 0,0 4-2 16,6-3-2-16,-1 3-1 15,2-4-2-15,-2 0 1 0,8 1-2 0,-7-1 1 16,7 0 0-16,0 1-2 0,-8-1 2 0,8 1-2 16,-7-1 0-16,7 0-1 0,-8 1 1 15,8 3 2-15,-7-4 2 0,0 0 4 16,0 1 0-16,7-1 2 0,-7 4 1 0,0-4 0 16,0 1-1-16,7-1 1 0,-8 0-4 15,1 1 2-15,7-1-2 0,-8 4-1 0,2-4-2 16,6 1 0-16,-7-1 1 0,-1 0-1 15,8 0-1-15,-7 4 3 0,0-3 5 0,0-1 4 16,0 0 2-16,0 1 5 0,7-1-4 16,-7 0 1-16,0 1-5 0,0-1-5 15,-1 0-4-15,2 1 0 0,-1-1-2 0,0 0-2 16,0 4-2-16,0-3 1 16,0-1 0-16,-7 1-2 15,8 3 1-15,-2-4 0 0,1 0 1 0,1 4 1 0,-2-3 0 16,2 3-2-16,-1-4 0 0,0 4-1 0,0-4 2 15,-1 1 1-15,2 3-1 0,-1-4-3 0,0 4 2 16,6 0 0-16,-5-4 0 0,-2 1 2 16,2 3-2-16,-2-4 0 0,1 4 0 15,1 0 0-15,-2-4-2 0,-4 4 2 16,4 0-1-16,-6 0 1 0,1 0 0 0,0 0 0 16,-1-3 4-16,1 3-4 0,-1 0 2 15,0 0-2-15,2 0 2 0,-2 0-1 0,0-4 0 16,-6 4 0-16,6 0-1 0,1 0 2 0,0 0-16 15,-1 0-49-15,-6 0-78 0,7 0-98 16,-1 0-113-16,1 0 9 0,-7 0 13 16</inkml:trace>
  <inkml:trace contextRef="#ctx0" brushRef="#br0" timeOffset="62056.7884">22644 9517 77 0,'14'-3'53'0,"-2"-1"0"16,2 0-15-16,-1 1-12 15,-1-1-13-15,2 1-12 0,-2-5-9 0,8 5-11 0,-7-1-22 16,1 0-43-16</inkml:trace>
  <inkml:trace contextRef="#ctx0" brushRef="#br0" timeOffset="62715.3158">23621 9770 18 0,'0'4'175'0,"0"0"104"0,0-1 42 16,0-3-5-16,0 4-60 0,0-4-62 16,0 0-56-16,7 4-44 0,-7-1-34 15,0-3-21-15,0 4-11 0,0 0-6 16,0-1 0-16,6 1 3 0,-6 3-2 0,-6 0-5 16,6 8-6-16,-7 3-1 0,1 1-3 15,-7 7-1-15,-6 3-14 0,5 0-43 0,-5 0-67 16,-1 0-113-16,8-3-86 0,-2-4-84 15,8-3 41-15,-1-5 39 0</inkml:trace>
  <inkml:trace contextRef="#ctx0" brushRef="#br0" timeOffset="63419.284">24625 9466 22 0,'12'0'182'0,"8"-3"96"0,-7-5 0 0,7 4-37 15,-7-3-57-15,0 3-48 0,6-7-28 0,-5 8-17 16,-2-5 9-1,1-3 6-15,0 4-6 0,0-4-14 0,-7 0-15 0,8 4-19 0,-8-8-15 16,1 4-9-16,0 0-10 0,-7-4-4 16,6 4-6-16,-12-3-4 0,6 3 0 0,-7-4 2 15,-6 4-4-15,7 0 0 16,-8 4-1-16,-5 0-3 0,-1 3 4 0,-6 4-1 0,0 4 2 16,0-1-1-16,0 5 2 15,0 3 3-15,0 3-2 16,0 1 1-16,6-1-1 0,1 2-4 0,5-2 3 0,2 1 1 15,12-1 1-15,-7-3 5 0,7 4 9 16,0-8 11-16,7 4 8 0,-1-7-1 0,8-1-5 0,-2 1-10 16,1-4-4-16,7 0-8 0,6-4-2 15,-6 1-1-15,5-5-2 0,1 1-1 16,-6 0 5-16,0 0 15 0,-7-1 7 0,-1 1-2 16,2 0 0-16,-8 3 0 0,1 0-5 15,-1-3-7-15,1 3-8 0,-1 4-5 0,-6-3-3 16,0 3 2-16,7 0-2 0,-7 3-1 15,0-3 2-15,0 4-1 0,0 3 0 0,0 4 1 16,-7 0-2-16,7 4 4 0,-6 3-2 16,6 4 2-16,-13 7 0 0,0 1-1 0,-1 6 5 15,2 5 1-15,-8 7-1 0,1 3 4 16,-1 0 1-16,0 4 9 0,1-7 9 16,-1-1 18-16,8-3 47 0,-8-4 47 0,7-7 10 15,0-7-16-15,0-4-28 0,-1-4-26 16,2-3-19-16,5-8-19 0,-6 1-10 0,7-5-8 15,-1-3-4-15,1 0-3 16,0-3-6-16,-2-5 1 0,2 1-3 0,0 0 7 16,-1-8 0-16,7 0-2 0,-7 0-4 0,7-3-2 15,0 0-3-15,0-4-3 0,7-3-4 16,0 3-1-16,-1-4-1 0,8 0 0 16,-2 0 0-16,8 1 0 0,-1-1 0 0,7 0 0 15,0 1-32-15,1-1-58 0,5 4-127 16,1-3-285-16,-1-1-189 0,7-4-223 0,0 1 167 15,-7 0 307-15</inkml:trace>
  <inkml:trace contextRef="#ctx0" brushRef="#br0" timeOffset="63652.4072">25112 8942 149 0,'0'-7'352'0,"8"3"148"0,-8-3-48 0,0 0-95 0,0-1-108 0,-8 1-84 16,8 3-58-16,0-3-37 0,-6 4-28 16,0 3-17-16,0 0-8 0,-1 3-6 0,-6 0-2 15,0 5-5-15,-1 3-21 0,8 0-51 16,-6 4-68-16,-2 3-129 0,8 4-172 0,-1 0-69 16,1 0 34-16,6 0 123 0</inkml:trace>
  <inkml:trace contextRef="#ctx0" brushRef="#br0" timeOffset="63949.0263">25282 9268 40 0,'7'0'185'0,"-7"0"63"15,6 0-34-15,-6 0-36 0,0 0-51 16,0 0-35-16,0 4-14 16,-6 0-1-16,-1 3 9 0,1 4 4 0,-8 0 2 0,8 3 23 15,-14 5 4-15,8 3 0 16,-1 0-9-16,-7 3-13 0,8 1-15 0,-2 4-22 0,1 3-17 16,0-4-15-16,0 4-8 15,7-4-6-15,-8 1-4 0,14 2-4 0,-6-6 1 16,6 3-1-16,0-3-2 0,0 0-29 15,0-8-53-15,6 4-92 0,0-7-143 0,2-5-113 16,-2 1-24-16,7-7 50 0,-7 0 106 0</inkml:trace>
  <inkml:trace contextRef="#ctx0" brushRef="#br0" timeOffset="64682.9801">25523 9364 117 0,'13'-15'308'0,"1"-3"117"0,-2-5-18 16,1 1-64-16,0 4-89 0,-6-4-84 0,5 8-59 16,2-5-41-16,-1 5-26 0,7-1-16 15,-8 4-10-15,8 0-5 0,-7 4-8 16,7-1 1-16,-7 1-2 0,0 3-2 0,-1 4 6 16,2 0 4-16,-8 0 10 0,7 4 16 15,-6 0 12-15,-1 3 23 0,1 0 17 16,-1 4 12-16,-6 4 25 0,-6 0 9 0,-7 7-11 15,0 0-8-15,-6 0-25 0,-8 3-19 16,1 1-16-16,0 0-17 0,0-4-13 0,7 0-10 16,-1-4-3-16,0-4-5 0,1 1-1 15,12-4 1-15,-6-4-6 0,7 1-2 0,0-1 1 16,6-4 2-16,0 2 2 16,6-2-4-16,0-3 5 0,7 4-5 0,0-4-1 0,0 0-4 15,1-4-1-15,5 4 1 0,-6 0-1 16,0 0 0-16,0 0 5 0,-6 0 5 15,5 0 12-15,-5 4 4 0,-7 0 4 0,0-1-4 16,0 1-7-16,-7 0-2 16,1 3-3-16,0-4-4 0,-1 5-1 0,7-1-4 0,-7-3 0 15,1 3 2-15,6 0 3 16,0-3-4-16,0 3 2 0,0 1-3 0,6-5-4 16,-6 5 2-16,7-5 1 0,-7 5 0 0,7-5 0 15,-1 4 3-15,-6-3 0 0,0 3 4 0,0 4-3 16,-6 1 4-16,-8 2-4 15,2 1-2-15,-8 7 1 0,1 3-5 0,-1-3 2 16,0 8 0-16,-5-4-5 16,11-1-18-16,-5-3-25 0,6-4-16 0,6 1-19 0,1-8-67 15,6 0-114-15,0-4-60 16,0-4-4-16,6-3-21 0,7 0-10 0,7-7 80 0,-8 0 88 16,15-4 65-16,-1 0 45 15,0-4 33-15,7 4 29 0,-1-3 37 0,-6-1 20 16,7 4 10-16,-7 0 0 0,0 0-7 0,-7 4-4 15,1 0 8-15,-7 3 23 16,-6 4 36-16,5 0 61 0,-12 0 33 0,7 4 13 0,-7-1-8 16,0 5-25-16,0-5-42 0,0 5-37 15,0-5-31-15,-7 5-20 0,7-1 0 0,0-3-8 16,0 3-2-16,0 0 6 0,7-3 3 16,-7-1-13-16,6 1-7 0,1 0-7 15,6-1-2-15,0-3-4 0,0 0-5 0,0 0-46 16,7-3-119-16,0-1-109 0,-2 0-218 15,-4-3-234-15,5-4 3 16,-5 0 302-16</inkml:trace>
  <inkml:trace contextRef="#ctx0" brushRef="#br0" timeOffset="65046.6239">26351 9353 226 0,'0'-8'179'0,"6"5"17"0,-6-1-28 16,6 0-37-16,-6 1-37 0,7-1-20 16,-7 4-8-16,6-4 4 0,1 4 13 0,0-4 11 15,-1 8 15-15,0 0 30 0,8 0 6 16,-8-1 18-16,7 8 15 0,-6-3-18 0,6 6 7 15,-7 1 16-15,0 3 16 0,-6 0-8 16,0 8-41-16,-6-1-39 0,0 2-31 16,-7 5-28-16,-1 1-12 0,-6 0-14 0,2 4-4 15,-2 0-9-15,-7-1-4 0,2 1-1 16,-1-4-2-16,0 0-1 0,0-4-17 0,6-3-37 16,1-1-72-16,-1-6-108 15,7-1-87-15,0-7-60 0,6 0-206 16,1 0-87-16,0-7 66 0,-1-1 265 0</inkml:trace>
  <inkml:trace contextRef="#ctx0" brushRef="#br0" timeOffset="65347.9947">26670 9543 253 0,'6'-4'464'15,"7"4"144"-15,0-7-39 0,-7 3-151 0,8-3-134 16,5 0-69-16,-6-1-55 0,6 5-51 16,-5-4-38-16,5-1-26 0,1 5-14 0,0-5-13 15,-8 5-4-15,8-2-3 0,-7 2-10 16,7 0-65-16,-8 3-98 0,2-4-68 0,-8 4-26 15,7 0-87-15,-7 0-122 0,-6 0-7 16,0 4 29-16,0-1 57 0,-6 0 100 16</inkml:trace>
  <inkml:trace contextRef="#ctx0" brushRef="#br0" timeOffset="65489.8191">26878 9514 27 0,'-20'11'106'0,"8"0"25"0,-8 3 29 0,7-6 1 0,0 3 1 0,0-4 2 16,7 0 5-16,-2-3 15 0,2-1 3 0,6 1 11 15,0 0-24-15,0-1-42 0,6 2-40 16,2-5-29-16,4 3-20 0,-5-3-16 0,12 0-10 15,-6 0-6-15,7 0-5 0,0 0-29 16,-1 0-55-16,7-3-83 0,-6 3-136 16,5 0-101-16,-5-5-10 0,0 2 34 0,-1 3 87 15</inkml:trace>
  <inkml:trace contextRef="#ctx0" brushRef="#br0" timeOffset="65881.3549">27367 9536 5 0,'12'0'179'0,"1"-4"86"0,-6 4 0 16,0 0-32-16,-1-4-67 0,-6 4-54 0,6 0-40 0,0 0-24 15,-6 0-12-15,8 0-4 0,-8 0-2 16,0 0 2-16,0 0 9 0,0 4 16 16,0 0 12-16,0-1 16 0,0 5 6 15,-8-5 0-15,8 5-8 0,0-1-5 0,0 0-8 16,0 1-1-16,0 2 4 0,8-2 5 15,-8 3 12-15,6-3 24 0,0 2 14 16,1-2 31-16,0-1 4 0,6-3-19 0,-1 3-26 16,2-3-22-16,5-4-19 0,1 0-17 15,-1 0-8-15,0-4-8 0,8-3-11 0,-7-1-6 16,6-3-2-16,-7 1 0 16,7-6 7-16,-13 2 0 0,6-4-3 0,-5-1-3 0,-8 5-9 15,1-5-9-15,-7 5-3 0,0-1 0 16,-7 1-1-16,1 3-2 0,-8-1-2 15,8 5 0-15,-14 3 0 0,8-3-3 0,-8 3-3 16,1 4-4-16,-1 0-7 0,-6 0-2 16,7 0-3-16,-8 8-17 0,8-5-25 0,-8 1-30 15,8 3-49-15,6 5-155 0,-6-6-176 16,5 10-274-16,2-5-66 0,4-1 234 0,2 5 240 16</inkml:trace>
  <inkml:trace contextRef="#ctx0" brushRef="#br0" timeOffset="82807.6687">17786 10950 212 0,'0'-22'116'0,"7"0"15"0,-7-4-31 15,6 0-31-15,-6 5-24 0,6-1-16 16,1 3-13-16,0 1-9 0,-1 4-11 0,7-2-5 16,7 5-6-16,-1 1-8 0,7-1-17 15,0 3-35-15,0 1-42 0,1 0-8 16,-1-1 11-16,6 5 1 0</inkml:trace>
  <inkml:trace contextRef="#ctx0" brushRef="#br0" timeOffset="84902.8854">18945 11866 246 0,'0'3'184'16,"0"-3"27"-16,0 4-11 0,-6-4-51 16,6 3-47-16,0-3-36 0,0 0-22 15,0 4-13-15,0-4 0 0,0 0 4 0,6 0 7 16,0 0 4-16,8 0 5 0,-1 0 3 16,0-4 12-16,6 4 11 0,1-3 7 0,6-1 4 15,0 1-5-15,7-5-7 0,6 5-13 16,-7-5-13-16,7 1-15 0,7-4-11 0,-7 4-7 15,6-1-4-15,1 1-5 0,-1 0-1 16,-5 3-7-16,5-3 0 0,-12 3 0 16,7 1 0-16,-15-1 2 0,7 0 1 0,-6 1-1 15,-6-1 1-15,0 4 1 0,-7 0 1 16,-1-4-3-16,2 4-41 0,-1 0-51 0,-7 0-86 16,1 0-153-16,0 0-114 0,-7 0-9 15,6 0 81-15</inkml:trace>
  <inkml:trace contextRef="#ctx0" brushRef="#br0" timeOffset="85211.8405">19089 12034 47 0,'-7'7'228'0,"0"1"82"0,7-4 0 0,-6-4-79 16,6 3-73-16,0 1-54 0,0-4-36 16,0 0-17-16,0 4-2 0,6-4-4 15,1 0-2-15,6 0 1 0,-7-4 4 0,14 4 8 16,0-4 3-16,-1 1 0 16,1-1-7-16,12 0-10 0,-5-3-12 0,11-1-6 0,1 1-10 15,7-4-5 1,0 4-3-16,0-4-2 0,-1 4 0 0,1-4 2 0,-1 3-3 15,-6 1-2-15,1 0-22 0,-8 3-46 0,-6-3-58 16,-1 3-66-16,-5 0-89 0,-7 1-102 0,1 3 17 16,-8-4 45-16</inkml:trace>
  <inkml:trace contextRef="#ctx0" brushRef="#br0" timeOffset="85567.8035">19446 11704 26 0,'-6'-11'166'15,"0"0"90"-15,-1 1 42 0,1-1 5 0,6 0-58 0,-7 3-70 16,1 1-47-16,6 0-42 0,-7 3-32 16,7 0-18-16,0 4-14 0,0-3-6 15,-6 3-4-15,12 0-4 0,-6 0 5 16,0 3 1-16,13 1 0 0,-6 0-1 0,6 3 0 15,-1 0-1-15,8 1 0 0,6 3 2 0,7 0 1 16,-7 3-2-16,13 1 1 0,-7-1-5 16,7 1-1-16,-6 0-2 0,0 0 3 15,-8-1 12-15,-5 1 26 0,0 3 21 0,-1-3 7 16,-13 3-5-16,2 0-14 0,-2 0-11 16,-12 4-16-16,-2 1-7 0,-4-1-5 15,-8 3-6-15,1-3-3 0,-1 0-1 16,-6 0-7-16,0 0-25 0,7-3-42 15,-7-5-71 1,6 1-110-16,7-4-122 0,-7-4-57 0,14-3 15 0,-7 3 36 0,6-7 112 0</inkml:trace>
  <inkml:trace contextRef="#ctx0" brushRef="#br0" timeOffset="86727.8884">20320 11301 44 0,'0'0'146'0,"-7"0"53"0,7 0-9 16,0-3 2-16,-7 3 2 0,7 0-24 16,-6-4-30-16,6 4-33 0,0 0-33 0,-7-4-25 15,7 4-19-15,0 0-6 0,0-3-3 0,0 3 6 16,0 0 14-16,0-4 11 0,0 4 7 16,0 0-2-16,0-4-12 0,7 4-6 15,-1 0-10-15,1-3-4 0,6 3-5 0,0-4-6 16,7 0-4-16,-1 1-2 0,0 3-3 15,8-4-2-15,-8 4-2 0,0-3-2 16,1 3 1-16,0 0 1 0,-1 0-1 0,-5 3 4 16,5-3 0-16,-12 0 3 0,5 4 23 15,-5-1 29-15,6-3 29 0,-6 4 20 0,-7 0 6 16,6-1-8-16,-6 5-13 0,0-5-21 16,0 5-14-16,0 3-4 0,-6-4-1 0,-1 0-9 15,7 1-8-15,-7-1-3 0,7 1-11 16,-6-5-6-16,6 5-6 0,-7-5-7 0,7 1-5 15,0 0 8-15,0-4-4 0,7 3-2 16,-1-3 0-16,1 0 0 0,0 0 0 16,5 0 0-16,-4 4-3 0,4-4 2 0,-6 0-4 15,8 3 5-15,-1-3 3 0,-7 8 3 16,8-5 4-16,-8 5 2 0,0-1 6 0,0 4-7 16,-6 4 0-16,0 3-2 0,-6 1 0 15,0 3-6-15,0-1 0 0,-8-2-2 0,8 3-1 16,-1-1 0-16,1-6 0 15,-1 3-5-15,0-3-1 0,7-4 4 0,0 0-2 0,0 0 3 16,0 0 3-16,0-3-1 16,7-1 1-16,0 0-1 0,-1-3-3 0,-6 3 2 15,7-3-6-15,-1 3 7 0,0-3 2 16,2 3 8-16,-2 0 4 0,0 1-2 16,-6 3 4-16,0 0-5 0,0 0-3 0,-6 4-3 15,0-1 1-15,-8 1-2 0,1 3 2 16,0-3-5-16,0-1 2 0,1 4-3 15,-8-3-7-15,6-3-22 0,1 2-43 0,1-3-59 16,5-4-27-16,0 1 1 0,1-1-34 16,0-3-62-16,6-1-109 0,0 1-84 0,0 0 23 15,6-4 89-15,-6 0 38 0,6-4 53 0</inkml:trace>
  <inkml:trace contextRef="#ctx0" brushRef="#br0" timeOffset="87282.697">20925 11741 298 0,'20'-7'259'0,"-7"-4"107"0,6 0-10 0,-5 3-31 16,-2-3-54-16,-5 4-70 0,6 0-65 15,0 0-48-15,-7-1-32 0,0 1-23 16,2 3-12-16,-2 1-10 0,0-1-4 0,-6 4-2 16,7-4-3-16,0 4 0 0,-1-3-1 15,-6 3-3-15,7 0 1 0,-1 0 0 16,0 0 2-16,1 3 3 0,0 1 3 0,-1 0 5 15,0-1 9-15,1 5 14 0,0 3 3 16,-1-4-6-16,-6 4-5 0,7 3-8 16,-7-3-5-16,0 0-6 0,0 4 0 0,0-4-4 15,0 0-2-15,0-3-2 0,0 3 0 16,0-4 2-16,6 0 2 0,-6-3 0 16,6 3 2-16,-6 0 0 0,7-3 0 0,0 0-1 15,-1 3-2-15,0-3-1 0,8-1-1 0,-8 5-1 16,7-5 0-16,-6 1 4 0,-1 0 8 15,1 3 20-15,-1-3 36 0,0 3 16 16,2 0-11-16,-8-3-19 0,6 3-18 0,-6 0-10 16,0 1-9-16,-6-1-6 0,6 1-3 15,0-1-13-15,0 0-37 0,-8 1-73 0,8 3-84 16,-6-4-141-16,0 0-237 0,6 1-53 16,-7-5 49-16,7 5 214 0</inkml:trace>
  <inkml:trace contextRef="#ctx0" brushRef="#br0" timeOffset="88116.9183">21981 11214 126 0,'0'-8'80'0,"-8"5"8"0,2-1 0 15,0 0-17-15,-1 1-15 0,1-1-12 0,-8 1-9 0,2 3-5 16,6 0-2-16,-8 0 1 15,-5 0 3-15,5 3 4 0,2 4 6 0,-8-3 4 16,7 3 5-16,0 4 7 0,0 0 5 16,0 0-3-16,0 4-5 0,7-1-7 0,-8 1-5 15,8 3-4-15,6 1-5 0,-7 3 0 16,7 0-2-16,0-4-2 0,0 4-5 0,0 0-5 16,7-4-4-16,-1 5-3 0,1-5 0 15,0 0-5-15,-1-3-1 0,0 3-1 0,1-3-1 16,0-4 1-16,5-1-4 0,-5 1-1 15,-1 0 3-15,1-3-6 0,6-1-28 16,-7-3-52-16,1 3-107 0,0-3-106 0,-7 0 73 16,6-1 70-16,-6-3 49 0,0 4 33 15,6-4 24-15,-6 0 18 0,0-4 9 0,0 4 5 16,-6-3 4-16,6-1 1 0,0 0 2 16,-6-3 2-16,6 3 1 0,-7-3 1 0,0-1 0 15,7 5 0-15,-6-5 0 16,0 1 0-16,6 3 2 0,-7-3-1 0,0 0 0 0,1 3 0 15,-1-3 2-15,1 0-1 0,0 3-1 16,-1-3 1-16,0 3-1 0,1-3 2 16,0-1-1-16,-1 1 0 0,0 0 0 0,1 0 0 15,-7-1 0-15,6 0 1 0,0 2-1 16,1 1 2-16,0-2-2 0,0 0 1 0,-2 3 0 16,2-3 0-16,-7 3 0 0,7 1 0 15,-1-1 1-15,0 0 0 0,7 1-1 0,-6-1 1 16,0 0 1-16,6 4 0 0,-6-3 1 15,6 3 0-15,-8-4 0 0,8 4 1 0,-6 0 70 16,6-4 83-16,0 1-5 0,0 3-2 16,-6-4 1-16,6 4-27 0,0-4-34 15,0 1-31-15,-7 3-21 0,7-4-13 0,0 4-8 16,0-4-2-16,0 4 9 0,0 0 28 16,0-3 45-16,7 3 44 0,-7 0 23 15,6-4-20-15,8 4-20 0,-2-3-14 0,1 3-20 16,0-4-22-16,6 4-20 0,-5-4-15 15,12 1-12-15,-7 3-8 0,1-4-3 0,0 4-3 16,-1-4-2-16,1 4 1 0,-1 0-6 16,-6 0-45-16,7 0-73 0,-7 0-124 15,-1 0-158-15,2 0-52 0,-2 4 72 0,-5-4 50 16,6 0 63-16</inkml:trace>
  <inkml:trace contextRef="#ctx0" brushRef="#br0" timeOffset="89139.5264">22638 10997 142 0,'-6'0'89'0,"6"0"25"0,0 0-10 0,0 0-18 0,-7 0-17 15,7 0-14-15,0 0-11 0,0 0-8 16,0 0 0-16,-7-3-8 0,7 3-7 0,0 0-6 16,0 0-5-16,0 0 0 0,-6 0-5 15,6 0 0-15,0 0-4 0,0 0 1 0,0 0 1 16,-7 0 3-16,7 0 7 0,0 0 8 16,0 3 6-16,-6-3 7 0,6 0 9 15,0 4 13-15,-6 0 11 0,-1-1 3 0,0 5-1 16,1 3-7-16,-7-1-13 0,6 6 4 15,-6-2 8-15,0 4 8 0,0 1 2 16,7 3-8-16,-8-1-3 0,2 5-7 0,-1 4-7 16,6-5-6-16,-6 5-2 0,7-1-3 15,0 4-3-15,-2-4-4 0,2 0-1 16,0 1-3-16,6 3 1 0,0-7-3 0,-7 3 3 16,7-4-2-16,0 1 0 15,7-1-3-15,-7-3-3 0,0 1-2 0,6-5-2 16,-6 0 0-16,6 1-5 0,-6-5-1 0,8-3-2 15,-8 4 0-15,6-4-3 0,-6 0 2 0,6 0 1 16,-6-4-2-16,0 1 1 16,7-1 2-16,-7 0-3 0,0-3-2 0,6 0 1 15,-6-1-1-15,0 1 2 0,7 0-10 0,-7-1-37 16,0 1-59-16,6-4-118 0,-6 3-193 16,7 1-67-16,-1-4 47 0,-6 0 80 0</inkml:trace>
  <inkml:trace contextRef="#ctx0" brushRef="#br0" timeOffset="89978.5133">22885 11085 249 0,'0'-7'176'16,"7"0"30"-16,-7 0 7 0,0 3-31 15,0-3-49-15,7 3-42 0,-7 0-32 16,0 1-20-16,0-2-14 0,6 2-7 0,-6-1 0 15,7 1 3-15,-7-1 5 0,6 0 5 16,0 1-1-16,2-1-2 0,4-3-4 0,1 3-6 16,0 0-3-16,0-3-3 0,1 3-5 15,4 1-2-15,2 3-1 0,-7-4-3 16,7 4-1-16,-8 0 2 0,8-4-1 0,-6 4 0 16,-1 4 2-16,6-4-1 0,-6 0-2 15,-7 0 4-15,8 4 3 0,-8-4 6 0,7 3 23 16,-7-3 30-16,1 4 22 0,-7-4 26 15,7 4 10-15,-7-1 5 0,0 1-12 0,0 0-20 16,0 7-15-16,0-4-12 0,-7 4-12 16,-6 0-11-16,0 4-9 0,0-1-4 15,0 1 3-15,-7 0 4 0,1-4-3 0,-1 3-1 16,0 1-6-16,8-4-11 0,-8 0-7 16,7 0-4-16,7-3-3 0,-8-1-4 0,8 0 1 15,0-3 1-15,0-1-3 0,-2 1 0 16,8 3-4-16,0-7 5 0,0 4 4 0,0-4-4 15,0 4-2-15,0-4 3 0,8 0 1 16,-2 3-2-16,0-3-2 0,8 0-6 16,-8 0 4-16,7 0 0 0,-7 4-2 15,1-4 3-15,6 0-3 0,-7 0 1 0,0 4 10 16,2-4 3-16,-2 3 18 0,-6-3-1 16,6 4 4-16,-6 0-8 0,0 3-4 0,-6 0-3 15,6 0-2-15,-6 1-2 0,-2 3-2 16,-4 0-1-16,6 0-6 0,-1-4 1 0,-6 4-1 31,6-3-2-31,1-1-3 16,6 0-1-16,-6 1-1 0,-2-5 2 0,8 1 2 0,0 0 0 0,8-1 3 0,-2 1 1 0,0-4-3 15,1 0-1-15,6 0 0 0,0 0 0 16,-1 0-3-16,8 0-1 0,-6 0 1 16,-1 0 2-16,-7 3 3 0,7-3 14 0,-6 0 17 15,-1 4 2-15,0 3-5 0,-6 1-7 0,-6-1-7 16,0 8-3-16,-8-1 0 0,-5 8-4 15,-1-4-6-15,0 5-4 0,-5-1 3 0,5-4-4 16,8 0-20-16,-8 0-31 0,6-3-52 16,2-4-53-16,5 0-41 0,7 0-56 0,-6-3-200 15,12-5-202-15,-6-3-16 16,13 0 231-16</inkml:trace>
  <inkml:trace contextRef="#ctx0" brushRef="#br0" timeOffset="90226.1266">23387 11433 55 0,'7'-7'237'16,"6"3"110"-16,-7 1 21 0,0-1-82 0,-6 0-77 15,7 1-57-15,-7 3-39 0,0-4-25 16,7 4-14-16,-7 0-12 0,0 4-14 0,0-4-8 16,0 7-8-16,0 0-9 0,-7 1-5 15,7 3-3-15,0-4-6 0,0 7-2 0,-7 2 0 16,7-2-1-16,-6 1 0 0,6 3-6 15,0-3-35-15,-6 3-56 0,12 0-89 0,-6-3-138 16,0 3-80-16,6-3 53 0,-6-4 96 16,7 0 47-16,0 0 38 0</inkml:trace>
  <inkml:trace contextRef="#ctx0" brushRef="#br0" timeOffset="90347.7957">23602 11672 54 0,'13'-4'246'0,"-7"4"128"0,1 0 26 0,-1-4-76 15,-6 4-68-15,7 0-81 0,0 0-61 16,-7 0-39-16,0-3-30 0,6 3-33 16,-6 3-68-16,0-3-130 0,6 0-162 0,-6 0-80 15,0 4 43-15,0-4 59 0</inkml:trace>
  <inkml:trace contextRef="#ctx0" brushRef="#br0" timeOffset="91151.4394">24064 11064 31 0,'0'-8'219'0,"0"1"138"16,0-5 50-16,0 5-74 0,7 0-70 15,-7 0-77-15,0-1-63 0,0 1-43 16,7 0-27-16,-1-4-17 0,-6 3-12 0,6-3-9 15,8 4-3-15,-8 0-4 0,7 0-2 16,-7-1-1-16,8 1 0 0,-8 0 1 0,0 3-2 16,8-3-3-16,-8 3 0 0,0 0 0 15,1 1 2-15,0 3 2 0,-1 0 9 16,1 0 18-16,-1 0 22 0,-6 0 14 0,0 3 4 16,6 1-2-16,-6 3-5 0,0 1-7 15,0-1-3-15,-6 4-4 0,0 0-6 0,-1 3 2 16,-6-3-2-16,6 4-8 0,-5-4-9 15,5 4-10-15,-6-4-4 0,7-1-5 0,-1 2-3 16,-6-5-4-16,13 1 1 0,-7-1-2 16,1-4 2-16,6 5-2 0,-6-5 0 0,6 1-1 15,0 0 3-15,6-1 0 0,-6-3-2 16,0 0-3-16,6 4 4 0,1 0 1 0,-1-4-2 16,1 3 0-16,6-3-4 0,-7 0 0 15,1 4-1-15,0-4 3 0,-1 4 5 16,0-1 12-16,1-3 13 0,-7 4 10 0,7 0-5 15,-7 3-1-15,0-3-6 0,-7 3-8 16,7 4-5-16,-7 0-6 0,1 0-2 0,0 0-2 16,-1 0-3-16,0 4 2 0,1-4-2 15,0 0 0-15,-1-4-1 0,0 4 0 16,7-4 0-16,-6 0 3 0,6 1-2 0,0-1-1 16,0 0 0-16,0-3 0 0,0 0 0 15,0-1 0-15,6 1 0 0,-6 0 0 0,0-1 0 16,7 1 0-16,-7 0-3 0,0-1 2 15,7 1 1-15,-7 4 8 0,0-5 6 0,6 1-5 16,-6 3-1-16,0 1 1 16,0 3-4-16,0-4 3 0,-6 7-1 0,6-3 1 0,-7 4-8 15,0-4 2-15,1 7-3 16,-7-3-13-16,7 4-28 0,-8-5-55 16,8 1-73-16,0-1-31 0,6-3-24 0,-7 0-80 0,7 0-187 15,0-3-34-15,0-5 41 0,7-3 86 16</inkml:trace>
  <inkml:trace contextRef="#ctx0" brushRef="#br0" timeOffset="91478.8772">24319 11426 29 0,'12'-7'148'16,"1"-1"42"-16,1 1-21 0,-2-4-47 0,2 7-33 16,-8-3-25-16,0 3-19 0,8 1-15 15,-8-4-11-15,1 3-6 0,-1 4-3 16,0-4-3-16,1 4-1 0,0-3 3 0,-1 3 7 15,-6 0 16-15,6 0 30 0,2 3 56 16,-2-3 50-16,-6 4 42 0,6 0 28 0,-6 3-3 16,7 0-28-16,-7 4-37 0,0 0-36 15,-7 4-38-15,7-1-30 0,0 1-22 0,-6-1-14 16,6 2-4-16,0-2-4 0,-6-3-4 16,6 0-7-16,0 0-1 0,0 0 1 0,0-4 1 15,0 1-3-15,6-1-1 0,0-3 0 16,1-1-5-16,-1-3-13 0,7 0-41 15,6-3-35-15,-5-1-53 0,12-7-87 0,-1 0-143 16,2-4-151-16,-1-3-7 0,0-4 65 16,0 0 153-16</inkml:trace>
  <inkml:trace contextRef="#ctx0" brushRef="#br0" timeOffset="91868.0405">24950 10946 113 0,'0'0'78'0,"6"-3"4"0,-6-1 0 0,8 4-13 16,-8-4-10-16,6 4-7 0,-6 0-5 0,6 0 3 16,-6 4 2-16,6 0 12 0,1-1 19 15,0 5 15-15,6-1 26 0,-7 4 34 0,0 0 19 16,2 0 17-16,-2 3-3 16,0 5-10-16,0-1-16 0,2 1-15 0,-8 2-15 0,0 1-20 15,0 4-24-15,-8-1-23 16,2 2-21-16,0-2-14 0,-8 4-11 0,8 0-4 0,-13 1-4 15,5-5-4-15,2 5 1 0,-2-5-2 16,-5 1 0-16,6-4-1 0,0 0-5 0,0-3-23 16,0-5-39-16,0 1-81 0,0-1-196 15,0-6-269-15,7-1-38 0,-8-3 100 16,8-1 219-16</inkml:trace>
  <inkml:trace contextRef="#ctx0" brushRef="#br0" timeOffset="92099.6814">25074 11316 78 0,'13'0'334'0,"-6"4"189"15,-1-8 21-15,0 4-72 0,0 0-135 0,2 0-113 16,-2-4-79-16,0 4-64 0,-6 0-67 15,7 0-76-15,-7 0-99 0,0 0-197 0,0 0-241 16,6 4-35-16,-6-4 131 0</inkml:trace>
  <inkml:trace contextRef="#ctx0" brushRef="#br0" timeOffset="93779.7308">25842 11393 204 0,'0'4'146'0,"0"-1"38"0,0-3-22 0,-6 4-26 15,6-4-43-15,0 0-32 0,0 0-22 16,0 4-13-16,0-4-7 0,-6 3 3 0,6 1 15 15,0 0 11-15,0 3 0 0,-8 0-8 16,8 4-10-16,-6 4-8 16,0-4-6-16,-1 8-7 0,1-5-3 0,-1 1-1 0,7 3 1 15,-6-3-10-15,-1-1-28 0,7 1-21 16,-6-1-28-16,6-3-90 0,0-3-70 0,6-1 59 16,-6-3 53-16,0 0 40 0,7-8 29 15,-1 0 25-15,1-7 13 0,6-4 4 16,-7-7 5-16,8-3 3 0,-2-8 2 0,2-8-1 15,5-2 3-15,1-9 3 0,6 1 0 16,6 0 0-16,1 0 2 0,-1 3 1 16,13 0 0-16,2 1 0 15,4-1 2-15,1 8 0 0,1 3 1 0,-8 8 2 16,1 3 15-16,-7 4 126 0,-13 0 21 0,0 0 15 16,-7 4 78-16,-12 3 0 0,0 1-56 0,-1 3-44 0,-6 3-49 15,-6 5-36-15,-1 3-24 0,-6 0-18 16,0 7-12-16,0 0-6 0,-14 4-4 15,9 4-4-15,-9 0-4 0,1 3-2 0,7 0 1 16,-1 0 3-16,0-3-2 0,2 0 0 16,4 0-2-16,1-4-1 0,7 0-2 15,-1-4 0-15,0 4 0 0,7-8 1 16,0 5 1-16,0-1-2 0,0-3 1 0,0-1-1 16,7 1-2-16,-7 0 2 0,7-1 1 0,-1 1-1 15,1 0 1-15,-1 3-1 16,0-3 1-16,2 3 6 0,-2-3 13 0,0 3 13 0,0 1 15 15,-6 3 14-15,8 0 3 16,-8 3-7-16,0 1-7 0,0 3-11 0,0 4-10 16,-8 3-9-16,8 2-5 0,-6 5-5 0,-6 1-2 15,4 0-1-15,2 4-2 0,0-4-1 16,6-4-2-16,-7 0-11 0,7-7-11 0,0 0-15 16,0-7-34-16,0 0-79 0,0-4-151 15,7-4-144-15,-1-7 8 0,0 0 70 16,2-4 86-16</inkml:trace>
  <inkml:trace contextRef="#ctx0" brushRef="#br0" timeOffset="94243.0006">26657 10943 3 0,'13'-11'176'0,"6"0"70"16,-6-4 19-16,-7 0 15 0,8 0-57 15,-8 4-67-15,7 0-52 0,-6 0-37 0,-1 1-20 16,1 2-14-16,5 1-12 0,-4 3-9 16,-2-3-5-16,7 3 2 0,-7 4 11 0,1 0 20 15,-1 0 33-15,1 4 29 0,-7 0 10 16,6 3-7-16,-6 4-16 0,0 0-23 16,-6 7-17-16,-1 0-15 0,-6 5-10 0,0 2-6 15,1-3-6-15,-2 4-4 0,1-8 1 0,0 0-3 16,0 1-1-16,7-9 2 15,-1 6-3-15,0-9 2 0,1 0-1 0,6 0-1 16,0-3 0-16,6 0 0 0,8-4-1 16,-1-4 1-16,6 0-3 0,0 1 1 0,1-4-2 15,6-1 2-15,1 1-3 0,-8 0 1 16,7-1 0-16,-6 1-1 0,-1 3 0 0,-6 0 14 16,0 1 39-16,0 3 42 0,-6 0 7 15,-1 3 13-15,-6 1-12 0,0 3-22 16,-6 0-25-16,-1 1-15 0,0 3-11 0,-6 4-11 15,1-1-4-15,-8-3-4 0,7 4-1 16,0 0-1-16,-6-1 0 0,5-3-5 0,2 4-18 16,-2-8-22-16,8 5-31 15,-7-5-137-15,6-4-140 0,1 1-278 0,-1 0-68 16,7-4 79-16,-6-4 242 0</inkml:trace>
  <inkml:trace contextRef="#ctx0" brushRef="#br0" timeOffset="94500.8204">26988 10800 219 0,'0'0'160'0,"8"0"39"15,-8 3 15-15,0 1 22 0,-8 3 24 0,8 4 32 16,-6 4 18-16,-7 3-20 0,0 4-63 16,-6 4-61-16,-1 3-49 0,-6 4-34 15,0 0-12-15,-1 0-18 0,2 4-17 0,-1-4-11 16,0 3-5-16,6-7-6 0,-6 1-4 15,7-1 1-15,5-3-10 0,-5-1-17 16,6-6-37-16,0-1-55 0,7 1-61 0,-8-5-196 16,8-3-247-16,-7 0-11 0,0-4 127 15,6-3 154-15</inkml:trace>
  <inkml:trace contextRef="#ctx0" brushRef="#br0" timeOffset="94678.8005">26507 11239 81 0,'6'0'262'0,"-6"-3"106"0,0 3 4 0,0-4-81 16,0 4-64-16,0 0-49 0,0-4-8 16,0 4 4-16,0 0 0 0,0 4-10 0,0-4-17 15,7 0-30-15,-7 4-4 0,13 3-19 16,-7 0-20-16,7 4-22 0,1 0-19 16,-2 4-9-16,8 3-8 0,-1 0-3 0,7 5 0 15,1-1-1-15,-1 3-3 0,0 1 0 16,0-1-12-16,7-2-70 0,-8 2-167 0,7-7-186 15,-5 1-298-15,5-5 14 16,-6 1 170-16</inkml:trace>
  <inkml:trace contextRef="#ctx0" brushRef="#br0" timeOffset="95633.9578">28265 11078 90 0,'7'0'264'0,"-7"-4"221"0,6 4 116 15,0-3-47-15,-6-1-140 0,0 1-108 0,0-5-47 16,0 5-68-16,0-5-53 0,0-3-39 0,0 4-29 16,0-1-16-16,0-3-12 0,8 0-12 15,-8-3-10-15,0-1-3 0,0 1-3 0,0-5-4 16,6 1 1-16,-6 0-1 0,-6-5-2 16,6 1 0-16,-8 1-3 0,2-1 0 15,0 3-3-15,-7 1-2 0,-7 7 0 0,0 0 0 16,-6 8 0-16,1 3 0 0,-15 3-3 15,8 8-1-15,-7 4 1 0,0 7 4 16,-1 0-1-16,8 3 0 0,6-3 0 0,0 4 0 16,6-4 0-16,0-4 3 0,14 4-2 15,-7-7 0-15,13-1-1 0,0-3 0 0,0 0 5 16,7-3 0-16,-1-1-1 0,0-7 0 16,8 4 0-16,6-8-3 0,-1 0 3 0,7 1-1 15,0-5 4-15,7-3-3 0,-1 0 1 16,1 4-4-16,-7-4 0 0,0 0-1 0,0 0 0 15,-7 4 3-15,1 3-2 0,-7-3-1 16,-7 3 0-16,1 1-6 0,0 3 4 0,-1-4 2 16,-6 8 0-16,0-4-2 0,0 3 1 15,0 5-2-15,-6-1 2 0,-1 4-3 16,0 7 3-16,-6 0 1 0,1 8 6 0,-8 7 1 16,0 7-2-16,1 8-1 0,-1 14 0 15,0 11 0-15,-5 5-2 16,5 9 0-16,0-2-1 15,8-12-1-15,-2-3 0 0,1-12 3 0,7-14 1 0,-7-7 3 0,6-4-2 16,1-11 5-16,6-1 6 0,-6-2 13 16,-1-8 8-16,7 0-4 0,-7-4-6 0,7 1-5 15,-6-5-6-15,-1 1-3 0,7 0-3 0,-6-4-1 16,0 0-3-16,-8 0 1 0,8-4-2 16,0 0-1-16,-2 1-3 0,-4-5 5 15,5 1 1-15,-6 0 4 0,0-5 0 0,7-2 1 16,-8 3 0-16,8-4-3 0,0 1-3 15,-1-5-4-15,0 1-1 0,7-4-1 0,7-3 0 16,0-1 0-16,5-7 0 16,2 0 0-16,5-4 3 0,7 0-2 0,7-3-9 15,-1 0-34-15,14 4-50 0,7-5-61 0,4 4-112 16,16-3-233-16,-8 3-122 16,0 4-180-16,0 1 36 0,-19 2 284 0</inkml:trace>
  <inkml:trace contextRef="#ctx0" brushRef="#br0" timeOffset="96045.7124">28760 10488 48 0,'0'-3'218'0,"0"-1"82"15,-6 0-9-15,6 1-66 0,-7-1-67 16,0 0-49-16,1 4-29 0,-7 0-11 0,6 0 6 15,-5 4 4-15,-1 0-8 0,-1 3-10 0,2 4-11 16,4 0-10-16,-4 0-9 0,-1 4-7 16,0-1-9-16,6 1-5 0,1 3-2 0,0-3-2 15,-2-1 2-15,2 5-3 0,0-4 4 16,6-1-3-16,-6 1-9 0,6-4-32 0,0 3-48 16,-7-3-87-16,7 0-115 0,7-3-96 15,-7-1 56-15,0 0 35 0,0-3 65 0</inkml:trace>
  <inkml:trace contextRef="#ctx0" brushRef="#br0" timeOffset="96274.6338">28981 10488 263 0,'13'-7'208'0,"1"-4"47"0,-2 7-23 0,-4-3-63 16,-2 3-55-16,-6 0-36 0,0 1-9 15,0 3 6-15,0 3 12 0,-6 1 17 16,-2 0-1-16,2 7-11 0,-7 0-19 0,0 0-19 16,0 7-18-16,0-3-14 0,0 7-4 15,0-4-6-15,6 4-4 0,-6 0-2 16,1 4-19-16,5-4-46 16,0 0-85-16,1-4-158 0,6 0-110 0,0 0 30 0,0-2 61 15,0-5 72-15</inkml:trace>
  <inkml:trace contextRef="#ctx0" brushRef="#br0" timeOffset="96614.2378">29294 10829 36 0,'14'-4'172'15,"-8"1"77"-15,6-1 4 0,-12 0-14 16,7-3-50-16,0 3-52 0,-7 1-39 0,0-1-28 16,0 0-7-16,-7 4 16 0,0 0 20 15,1 0 16-15,0 8 13 0,-8-1 10 16,-5 4-2-16,-1 4-8 0,-6 3-1 0,0 4-12 16,-6 7-19-16,-1 1-23 0,1 2-10 15,-1 9-12-15,1-4-13 0,5 3-12 0,1 0-10 16,7 0-4-16,6-3 0 0,0 0-6 15,7-1-1-15,-1-7-1 0,7 5 0 0,0-9 0 32,0 1 0-32,7-1 3 15,-7-6 3-15,12-1-10 0,-5-4-53 16,6-3-72-16,6 1-65 0,1-5-140 0,6-3-237 16,0-4-70-16,1-4 82 0,5-3 223 0</inkml:trace>
  <inkml:trace contextRef="#ctx0" brushRef="#br0" timeOffset="97341.6496">29509 11005 263 0,'6'-8'194'0,"-6"1"65"0,0-4 52 0,8-4-30 0,-8 5-39 16,0-1-33-16,0 0-36 0,6 3-38 15,-6 1-39-15,0 0-32 0,0-1-21 16,0 5-16-16,0-1-9 0,0 0-8 0,6 0 0 16,-6 1-3-16,0-1-3 0,6 0 2 15,-6 4-1-15,0 0 1 0,7 0 2 0,-7 0 11 16,7 0 10-16,-7 4 14 0,6 0 26 15,1 3 21-15,-7 1 18 0,0-1 34 0,6 0 0 16,-6 4-21-16,-6 0-27 0,-1 0-22 16,1 4-14-16,-8-1-9 0,2 5-9 15,-2-5-2-15,-5 1-10 0,-1-1-2 0,8 2-5 16,-8-2-6-16,7-3-5 0,0 0-3 16,-6-4-5-16,11 1 2 0,2-1-1 0,-6-3-2 15,12-1-1-15,-7 1-2 0,7 0 4 0,0-4-2 16,0 3 0-16,7-3 3 0,-1 0-5 15,0 0 2-15,8-3 0 0,-2 3-2 0,8 0 1 16,-7-4 1-16,-1 4-3 0,8 0-1 16,-6 0-3-16,-1 0 5 0,-7 0 1 15,8 0 12-15,-8 4 14 0,0-1 4 0,-6 1 3 16,0 3-6-16,0 0-1 0,-12 1-4 16,4 3-1-16,-4 3 3 0,-8-2-1 0,1 2-2 15,-1 1-2-15,0-4-7 16,7 0-5-16,-7 0-2 0,8 0 1 15,-1-4-4-15,0 0 0 0,6-3-1 16,7 3-3-16,-6-7 5 0,6 4-1 0,6-4-1 0,1 0 0 0,6 0 0 16,-6 0-3-16,11 0 2 0,-4-4 1 15,-1 4-2-15,0 0-5 0,0 0 3 16,-1 4-1-16,2-4 4 0,-1 4 5 0,-6-1 4 16,-1 5 2-16,-6-1 2 0,0 0-3 15,0 5-1-15,-13 2-3 0,6 1-3 16,-5 3 2-16,-2 0-1 0,-5 1 1 0,6-5-3 15,0 5-13-15,-1-4-35 0,2-1-41 16,6-3-48-16,-1-4-91 0,7 4-212 0,0-7-133 16,0 0-197-16,7-4 17 0,-1-4 274 15</inkml:trace>
  <inkml:trace contextRef="#ctx0" brushRef="#br0" timeOffset="97947.3149">29606 11375 62 0,'14'-4'270'0,"-8"-3"173"0,1 0 40 0,-1 3-29 15,1 0-98-15,0-3-102 16,-7 7-82-16,6-4-57 0,-6 1-42 0,6 3-28 16,-6-4-15-16,0 4-12 0,6-4-7 15,-6 4-5-15,0-4 1 0,8 4 1 0,-8 0 2 16,0-3 2-16,6 3 0 0,-6 0-5 0,6-4-2 16,-6 4-3-16,0 0 3 0,7 0 0 15,-7 0-3-15,7 0-2 0,-7 0 0 16,0 0 0-16,6 0 0 15,-6 0 2-15,7 0 5 0,-7 0 8 0,0 0 17 16,0 0 11-16,6 0 3 0,-6 0-4 0,0 0-9 16,0 0-11-16,6 0-10 0,-6 0-3 15,0 0-6-15,0 0-2 0,7 0 5 0,-7 0-2 16,0 0-2-16,0 4-2 0,0-4 3 0,7 0 6 16,-7 3 10-16,0-3 15 0,0 4 1 15,0 0 6-15,0-4 9 0,0 4 2 0,0-1-3 16,0 1-8-16,0 0-7 0,0-1 0 15,-7 1-10-15,7 3-3 0,-7 1-3 16,1 2-1-16,0-2-1 0,-1 3 5 16,-6-4-3-16,6 4 1 0,1-4-5 0,0 1-6 15,-2-5 0-15,2 5-6 0,0-5-3 0,0 1 1 16,6 0 0-16,0-1 0 0,0 1 0 16,-7-1 0-16,7-3 0 0,7 0 0 0,-7 5 0 15,0-5 0-15,6 0 0 0,-6 3 0 16,6-3-3-16,8 3-3 0,-8-3 6 0,7 5 0 15,0-2 0-15,0 1 0 16,0 0-2-16,0-1-2 0,0 1 0 0,-6-1 8 16,-1 1 11-16,1 0 9 0,-1 3-3 15,-6-3-3-15,0 3-4 0,0 4-2 0,-6-4-3 16,-1 4-1-16,-6-3-2 0,6 2 1 16,-5 1-2-16,5 0 0 0,-6 0-1 0,0-3 3 15,7 3-11-15,-8-4-5 0,8 1-15 16,0-1-32-16,-2-3-43 0,2 3-49 15,0-3-47-15,6-4-68 0,-6 3-43 0,6-3-67 16,0 4-200-16,0-4-16 0,0-4 59 16,6 4 135-16</inkml:trace>
  <inkml:trace contextRef="#ctx0" brushRef="#br0" timeOffset="98414.1129">30265 10862 4 0,'0'0'113'15,"6"-4"-4"-15,-6 0-12 0,6 4-21 16,-6-3-16-16,7 3-6 0,-7 0 2 0,7 0 2 16,-7 0 6-16,0 0 20 0,6 3 20 15,-6-3 26-15,7 8 39 0,-7-5 35 0,6 5 28 16,0 3-4-16,2 4-20 0,-2-1-25 15,-6 8-19-15,6-3-11 0,0 2-15 16,1 5 8-16,-7 3-2 0,0 1-16 0,0 6-23 16,-7 1-22-16,1 3-18 0,-6 8-17 15,-8 3-14-15,-7 0-8 0,1 4-10 16,0 0-2-16,-6 1-2 0,-1-9-3 0,1 0-3 16,5-10-7-16,2 0-31 0,5-8-48 15,0-7-77-15,8 0-163 0,-2-7-203 0,8-4-276 16,0-4 22-16,-1-3 314 0</inkml:trace>
  <inkml:trace contextRef="#ctx0" brushRef="#br0" timeOffset="98972.5559">30577 11206 212 0,'0'-3'164'0,"0"3"47"0,0-4 27 0,0 4-6 15,-6-4-41-15,6 4-51 16,0-3-49-16,0 3-26 0,0-4-14 0,0 4 3 0,-7 0 19 16,7-3 27-16,0 3 25 0,7 0 23 15,-7-5 11-15,0 5 2 0,6 0-15 16,-6-3-33-16,7 3-30 0,5-4-7 0,2 4-21 16,-2-4-13-16,2 4-12 0,5-3-12 15,1 3-4-15,-8 0-1 0,8-4-4 16,-6 4-1-16,5 0-2 0,-6 0-31 15,0 0-89-15,0 0-72 0,-6 0-148 0,6 0-240 16,-7 0-19-16,0 4 69 0,-6-4 140 0</inkml:trace>
  <inkml:trace contextRef="#ctx0" brushRef="#br0" timeOffset="99777.1824">30610 11360 209 0,'-6'8'184'0,"-2"-1"46"16,2 0 19-16,-7-3-31 0,7-1-47 16,6 1-43-16,-7 0-34 0,7-4-22 0,-7 3-15 15,7-3-8-15,0 4 1 0,-6-4 3 16,6 0 5-16,0 4 11 0,0-4 14 16,0 0 5-16,0 3-9 0,0-3-19 0,0 0-18 15,6 0-14-15,1 0-8 0,6 0-5 16,0-3-3-16,7 3-4 0,0-4-1 0,-1 4-3 15,7-4-8-15,0 1-36 16,7-1-51-16,-7 0-69 0,0 1-112 0,6-1-82 0,-13 0-21 16,8 4 107-16,-8-3 94 0,0-1 60 15,1 4 38-15,-7 0 25 0,0-3 14 0,0 3 15 16,1 0 7-16,-2 0 5 0,2 0 2 16,-1 0 2-16,-1 0 0 0,2 0 2 15,-2 0 1-15,2 0 0 0,-1 0 1 16,6 3 1-16,-6-3 0 0,1 0 1 0,-2 0-1 0,8 0 1 15,-7 0 0-15,0 0 0 16,0 0 0-16,0-3 0 0,-6 3 2 0,5 0 0 16,1-4 0-16,-6 4 1 0,0 0 61 15,-7-4 24-15,6 4-5 0,0 0-5 0,-6-3-10 16,8-1-4-16,-8 4 3 0,6-4 11 16,-6 4 3-16,0-3-8 0,0-1-7 0,0 4-4 15,6-4-1-15,-6 1 1 0,0 3 7 16,0-4 0-16,-6 0-9 0,6 4-8 15,0-4-4-15,0 4-2 0,-6 0-4 0,6 0-5 16,0-3-4-16,-8 3-3 0,8 3-2 16,-6-3-4-16,6 4 2 0,-6-4 7 0,-1 8 1 15,0-5 0-15,1 5 5 0,-1 3 3 16,1 0-2-16,0 3-3 0,-8 1-2 0,8-1-2 16,0 1 2-16,-1 3 2 0,0 0 0 15,7 1-3-15,-6-1-4 0,6-3-4 16,0 3-1-16,0-3-1 0,0 0 1 0,6-1 1 15,-6 1 5-15,7-4 10 0,0 0 12 16,-1-4 11-16,0 4 6 0,1-7-1 0,6 3 18 16,-7-3-10-16,7-4-14 0,1 0-15 15,-2 0-14-15,2-4-9 0,5-3-4 0,-6 0-1 16,6-4 1-16,-5-1 4 16,5 1 5-16,1-3 6 0,-8-4 6 0,8 3 4 0,-6-3 2 15,-2 3-6 1,-5 0-6-16,6-3-6 0,-13-1 2 0,7 5-4 0,-7-1 4 15,0-3-6-15,0 3-4 0,-7 1-7 0,0 3-5 16,1-4-3-16,-1 4-5 0,1 0 2 16,-8 0-1-16,2 4-4 0,6-1 1 15,-8 1 2-15,1 3-2 0,0 1 0 0,0 3-8 16,1-4-23-16,-2 8-28 16,1-4-35-16,0 3-50 0,0 5-80 0,-7-1-131 0,8 4-229 15,-2 0-102-15,1 4 47 0,-6 0 176 16</inkml:trace>
  <inkml:trace contextRef="#ctx0" brushRef="#br0" timeOffset="105437.5503">23830 5220 14 0,'6'11'174'16,"1"-4"76"-16,-7-3-2 0,6 0 26 0,-6-1-2 15,0-3-24-15,0 4-14 0,0-4-33 16,0 0-35-16,-6 0-38 0,6 0-31 0,0-4-27 16,0 4-20-16,0 0-17 0,0 0-12 15,0 0-7-15,0 0-7 0,-7-3-2 16,7 3 0-16,0 0-1 0,0 0-3 0,0 0-1 15,0 0 2-15,0-4-1 0,0 4 0 16,0 0 0-16,0 0 2 0,0 0-2 0,0 0-1 16,0-4 2-16,0 4 3 0,0 0 5 15,0-3 11-15,-6 3 14 0,6 0 11 16,0-4 4-16,0 4 5 0,0-3 2 0,0 3 5 16,0-4-4-16,-6 0-7 0,6 1-10 15,0-1-5-15,0 0-11 0,0 1-4 0,-7-1-3 16,7 0-4-16,0 1-1 0,0-1-1 15,0 0-3-15,0-3 0 0,-7 3 4 0,7 1 5 16,0-5 1-16,0 4 1 0,-6-3 0 16,6 3 3-16,0-3-2 0,0 3-1 15,0-3-6-15,-6 3 2 0,6-3-3 0,0 3 0 16,0 1 4-16,0-4-3 0,0 3 4 16,-8-3 4-16,8 3 2 0,0-3 0 0,0 3 0 15,0-3-3-15,0 3-1 0,0 0-8 16,0 1-3-16,0-1-6 0,-6-3 1 15,6 3-2-15,0 0 0 0,0 1-1 0,0 3-1 16,0-4-5-16,0 1 4 0,0-2 0 16,0 2 1-16,0 3 3 0,0-3-2 0,0-2-1 15,0 5 0-15,6-3 0 0,-6-1 0 16,0 4 2-16,8-4-3 0,-8 1 1 0,6-1 0 16,0 1-3-16,1-1 5 0,0 0-5 15,5 1 2-15,1-1 1 0,1 0-3 0,-2 1 2 16,8-1 1-16,-7 0 0 0,7 1-2 15,0-1 1-15,5 0 1 0,-5 1 2 16,0 3-2-16,6 0-2 0,-7-4-1 0,7 4 2 16,-6 0 0-16,5 0 1 0,1 4 0 15,0-4 3-15,1 3-2 0,-1 1-1 0,0 0 0 16,0-1 0-16,-1 1 0 0,2 0 0 16,-7 3 0-16,6-3 0 0,0 3-3 0,-1-3 5 15,1 3-1-15,-6 0-1 16,6 0 0-16,1-2-3 0,-8 1 5 0,7 2-1 15,0-1-7-15,-6 1 4 16,5-1 2-16,1 4 0 0,1-4 0 0,-8 1 0 0,8 3 0 16,-8-4 0-16,7 4 0 0,-6-4 0 15,6 4 0-15,-7-4 3 0,1 1-2 0,-1-1-1 16,0 4 0-16,1-3 0 0,-7-1-3 16,7 0 2-16,-8 1 1 15,2-1 0-15,5 0 0 0,-5 1 0 0,-2-1 3 0,2 0-2 0,-8 0-1 16,7 1 0-16,0-5 0 0,0 5 0 15,-7-1 0-15,0-3 0 0,8-1 0 16,-8 5 0-16,1-5 0 0,-1 1 0 16,1 0-3-16,0-4 2 0,-7 3 1 0,6 1 0 15,0-4 3-15,-6 4-2 0,0-4 2 16,8 3 3-16,-8-3 12 0,6 4 9 0,-6-4 1 16,6 3-3-16,-6-3-3 0,0 0-1 15,6 5-1-15,-6-5-8 0,0 0-2 0,7 3-5 16,-7-3-3-16,0 0-2 0,0 4-2 15,7-4 4-15,-7 0 1 0,0 0 1 0,0 0-2 16,0 4-2-16,6-4 2 0,-6 0 2 16,0 0 2-16,0 0-1 0,0 0 0 15,7 0-3-15,-7 3-5 0,0-3 5 0,0 0-1 16,0 0 1-16,0 0-3 0,0 0 1 16,0 0 0-16,0 0 0 0,0 0-3 0,6 0 2 15,-6 0 0-15,0 0 1 0,0-3 3 16,0 3-2-16,0 0-1 0,0 0 0 15,0 0 0-15,0 0 2 0,0 0-1 0,0 0-1 16,0 0 3-16,0 0-2 0,0 0 0 16,0 0-1-16,0 0 3 0,0 0-5 0,0 0 1 15,0-4 1-15,0 4 0 0,0 0 0 16,0 0 0-16,0 0 0 0,0 0 3 16,0-4-2-16,0 4-1 0,0 0-3 0,0 0 2 15,0 0 1-15,0 0 0 0,0 0 5 0,0 0-3 16,0 0-4-16,0 0 4 0,0 0-2 15,0 0-2-15,0 0 2 0,0 0 0 0,0-3 0 16,0 3 0-16,0 0 5 0,0 0-9 16,0 0 3-16,0 0 1 0,0 0 0 15,0 0 2-15,0-5 1 0,0 5-2 0,0 0 0 16,0 0-1-16,0 0 0 0,0 0 3 16,0 0-5-16,0 0-2 0,0-3 3 0,0 3 4 15,0 0-2-15,0 0 2 0,0 0-8 16,0 0 3-16,0 0 5 0,0 0-2 15,0 0-1-15,0 0 3 0,0-4-2 0,0 4-4 16,0 0-1-16,0 0 6 0,0 0 2 16,0 0-6-16,0 0 4 0,0-3-1 0,0 3-1 15,0 0-6-15,0 0 4 0,0 0 5 16,0 0 1-16,0-4-6 0,0 4-2 16,0 0 3-16,0 0 1 0,0 0 3 0,0 0 1 15,0 0-1-15,0 0-2 0,0-4 2 16,0 4 3-16,0 0-4 0,0 0 2 0,0 0-3 15,0 0 3-15,0-3-3 0,0 3 1 0,0 0 2 16,0 0-3-16,0 0 0 0,0 0-1 16,0 0-3-16,0-4 5 15,0 4-1-15,0 0-4 0,0 0 2 0,0 0 1 0,0 0 3 16,0 0-2-16,0 0-1 0,0 0 0 16,0 0 3-16,0 0-2 0,0 0-1 0,0-4 0 15,0 4 0-15,0 0 0 0,0 0 0 16,0 0 2-16,0 0-1 0,0-3-1 15,0 3-2-15,0 0 2 0,0 0-3 16,0 0 5-16,0 0-5 0,0 0 2 0,0 0 1 16,0 0 0-16,0 0 0 0,0 0 3 0,0 0-5 15,0 0 1-15,0 0 1 0,0 0 0 16,0 0 0-16,0 0 0 0,0 0 0 16,0 0 0-16,0 0 0 0,0 0 0 0,0 0 0 15,0 0 0-15,0 0 0 0,0 0 0 16,0 0 0-16,0 0 0 0,0 0 3 0,0 0-2 15,0 0-1-15,0 0 0 0,0 0 0 16,0 0-3-16,0 0 2 0,0 0 1 0,0 0 0 16,0 0 0-16,0 0 0 0,0 0 0 15,0 0-3-15,0 0 2 0,0 0 1 0,0 0 0 16,0 0 0-16,0 0 3 0,0 0-2 16,0 0-1-16,0 0-3 0,0 0 2 15,0 0 1-15,0 0 0 0,0 0 0 0,0 0 0 16,0 0 3-16,0 0-2 0,0 0-1 15,0 0 0-15,0 0 0 0,0 0 0 0,0 0-3 16,0 0 2-16,0 0 1 0,0 0 0 16,0 0 0-16,0 0 0 0,0 0 0 0,6 0 3 15,-6 0-2-15,0 0-1 0,0 0 0 16,0 0 0-16,0 0 0 0,0 0 3 16,0 0-2-16,0 0-1 0,0 0 0 15,0 0 0-15,0 0 2 0,0 0-1 0,0 0 2 16,0 0-2-16,0 0-3 0,0 0-1 15,0 0 4-15,0 0 2 0,0 0-2 0,0 0-3 16,0 0 1-16,0 0 1 0,0 0 0 16,0-4 0-16,0 4 3 0,0 0-2 0,0 0 2 15,0 0-5-15,0 0 1 0,0-4 4 16,0 4-2-16,0 0-1 0,0 0-6 0,0 0 4 16,0 0 0-16,0-3 6 0,0 3-3 15,0 0 0-15,0 0-1 0,0 0 3 16,8 0-2-16,-8 0-4 0,0-4 2 0,0 4 1 15,0 0-3-15,0 0 2 0,0 0-1 16,0 0 1-16,0-4 1 0,0 4 5 0,0 0-4 16,0 0-3-16,0 0 4 0,0-3-1 15,0 3-1-15,0 0 0 0,0 0 0 0,0 0 3 16,0 0 0-16,0 0-2 0,0 0-1 16,0 0 6-16,0 0-4 0,0 0-1 15,0 0-1-15,0 0 0 0,0 0 0 0,0 0 0 16,0 0 5-16,0 0-3 0,0 0-1 15,0 0-1-15,0 0 3 0,0 0-2 16,0 0-1-16,0 0 2 0,0 0-1 0,0 0-1 16,0 0 0-16,0 0 3 0,0-4-2 15,0 4 3-15,0 0-1 0,0 0-2 0,0 0 5 16,0 0-4-16,0 0-1 0,0 0-4 0,0 0 2 16,0 0-2-16,0 0-3 0,0 0-17 15,0 0-9-15,0 0-18 0,0 0-29 0,0 0-43 16,0 0-63-16,0 0-146 0,6 0-115 15,-6 4-258-15,0-4-66 0,6 0 155 0,-6 0 253 16</inkml:trace>
  <inkml:trace contextRef="#ctx0" brushRef="#br0" timeOffset="113591.2497">22586 4861 78 0,'7'0'72'0,"-1"4"1"0,0-4-12 16,-6 0-11-16,7 3-11 0,-1-3-12 15,1 0-6-15,-7 0-2 0,7 0 1 0,-1 0 3 16,0-3 9-16,2 3 10 0,-8 0 8 16,6 0 11-16,0-4 10 0,-6 4 17 0,6 0-4 15,1 0-12-15,-7-4-16 0,7 4-13 16,-7 0-15-16,6-3-8 0,-6 3-8 0,7 0-4 16,-7 0-3-16,0 0-2 0,6-4-2 15,-6 4-1-15,6 0 0 0,-6 0 1 16,0 0 1-16,0 0-1 0,8 0 0 0,-8-4 1 15,0 4 0-15,6 0 1 0,-6 0 1 16,6 0-2-16,-6-3 2 0,0 3-2 0,6 0 2 16,-6 0-3-16,7 0 1 0,0 0-2 15,-7-4 0-15,6 4 0 0,1 0 0 0,-1 0 0 16,1 0 0-16,-7 4 0 0,7-4 3 16,5 0 1-16,2 0 0 0,-2 3 8 0,8-3 9 15,-7 4 9-15,7-4 12 16,-1 4 20-16,7-4 47 0,0 3 52 0,0-3 13 15,7 0-2-15,-7-3-14 0,7-1-15 16,5 0-17-16,-5-3-16 0,6 0-13 0,0-1-15 16,0-3-13-16,0-3 10 0,0-1-8 15,1 1-7 1,-8-5-11-16,7 1-3 0,-6 3-10 0,-7-3-4 0,6 0-8 0,-6-4-6 16,1 3-7-16,-8-3-2 0,7-4-3 0,-6 5-1 15,-1-9-4-15,0 1 3 0,8 0-6 16,-7-4 4-1,-1 0-4-15,7 0-1 0,-6 0 4 0,-8 4 0 0,8-1 9 0,-7 1 5 16,0 7 0-16,0-4 1 0,-7 8 0 16,1-4-3-16,0 8-3 0,-1-5-2 0,-6 4-2 15,0 4-4-15,0-3-1 0,-6 3-1 16,-1 0 0-16,7 0 3 0,-7 0-8 0,1 0 1 16,0 0 0-16,-1 0 0 15,0 0 0-15,-6 0 3 0,7 0-2 0,0 0-1 0,-8 0 0 16,8 0 0-16,0 0 0 0,-8 0 2 15,8 0-1-15,-7 4-1 0,0-4 0 0,6 3 0 16,-5 1 0-16,-2 0 0 16,1 0 3-16,-7 2-2 0,8-2 0 0,-2 3-1 15,2 1 0-15,-2-1 0 0,1 1 0 0,-6 3 0 16,6-4 0-16,0 0 0 0,-7 4 0 16,7 0-3-16,-6-3 5 0,5 3-1 0,-5 0-4 15,0 0 2-15,0 0 1 16,-1 3 0-16,-6-3 0 0,6 0 0 0,-6 4 0 0,7 0 0 15,-8-1 3-15,1 1-2 16,-6 3 2-16,5-3-5 0,1 4 1 0,1-5 1 0,-1 5 0 16,0-1 0-16,-1-4 0 15,7 5-3-15,-5-1 2 0,5 0 1 0,0 1-2 16,2-1 1-16,-2 0 1 0,0 4 0 16,7 0 2-16,-7 0-2 0,1 0 0 15,6 0 0-15,-6 4 0 0,5-4 0 0,-5 4 0 16,6-1 0-16,0 1 0 0,-7 0 0 0,8 3 0 15,-2-4 0-15,8 5-2 0,-7-5-1 16,-1 4 2 0,8 1 0-16,-6 3 1 0,4-4 0 0,-4 4 0 0,5 0 0 0,1 0 0 15,-8 0 0-15,8 0 0 0,0 4 0 16,0-4-3-16,-2 0 2 0,2 0 1 0,0 0-2 16,-1-4 1-16,0 4 1 15,7-4-3-15,-6 1-1 0,6-1 0 0,-7-3 0 0,7-1 3 16,0 1 0-16,-6 0-2 15,6-4 2-15,6 3-4 0,-6-3 0 0,0 0 3 16,0 4 2-16,7-4 0 0,-7 0 0 0,6 0 0 16,1 0 0-16,-7 0 0 0,7 0 0 0,-1 0 0 15,0-4 0-15,2 4-2 0,4-3 1 16,-6 3 1-16,1-4 0 0,6 0 0 0,-6 1 0 16,5-5 0-16,2 4 0 0,-2-3 0 15,-5 0 0-15,6-1 0 0,0 1 2 16,-6 0 1-16,6-4 1 0,0 3-2 0,0-3 0 15,0 4-1-15,0-4-9 0,0 0-34 16,7 0-62-16,-8-4-123 0,8 4-106 16,-1-3-221-16,7-5-124 0,-6 1 70 15,7-4 158-15</inkml:trace>
  <inkml:trace contextRef="#ctx0" brushRef="#br0" timeOffset="116511.9295">23068 3213 100 0,'-6'0'77'16,"-8"3"1"-16,1-3 0 0,7 0-14 16,-8 0-15-16,8 0-13 0,-6-3-6 0,4 3-2 15,2 0-4-15,-7-4 2 0,7 4-2 16,-1-4 2-16,-6 4 1 0,7-3 4 16,-8-1 4-16,8 4 13 0,0-4 0 0,-7 1-1 15,6-1-3-15,0 0-4 0,1 4-3 16,6-3-4-16,-6 3-2 0,-1-4-3 0,7 4-2 15,-7-4-5-15,1 4-6 0,6 0-6 16,-6 0-5-16,6-3-2 0,-7 3-2 0,7 0 0 16,0-4 0-16,-7 4 0 0,7 0 3 15,0 0 2-15,-6 0 4 0,6 0 2 0,0 4 5 16,0-4 5-16,6 0 4 0,-6 3 3 16,7-3 6-16,0 4 9 0,-1-4 34 0,14 4 30 15,-8-4 14-15,15 3-8 0,-1-3-11 16,0 0-18-16,7 0-14 0,-1 0-14 0,1 0-9 15,-1 0-10-15,1 0-6 0,-1-3-6 16,-6 3-3-16,0-4-6 0,1 4-5 16,-2-4-1-16,-5 4-4 0,0 0-3 0,-8-3 0 15,1 3 2-15,1-4-3 0,-2 4-1 16,-5 0 3-16,0 0-3 0,-1 0-14 0,-6 0-41 16,6 0-61-16,1 0-123 0,-7 0-128 15,0 0-13-15,7 4 80 0,-7-1 107 16,-7-3 66-16,7 8 42 0,-7-5 22 0,1 5 20 15,0-1 11-15,-8 0 11 0,8 1 8 16,-7 3 2-16,0-4 2 0,-6 4 2 0,5 0 2 16,-5 0-1-16,6 0 2 0,-6 0 1 15,-1 0-1-15,-6 4 1 0,6-4 1 0,1 3 0 16,-7 5 3-16,-1-5-2 0,1 4 1 16,7-3 1-16,-7 3 0 0,0 0 1 0,6 1 1 15,1-1 12-15,-1 4 66 0,0-7 7 16,8 0-7-16,-1-4-15 15,-1 0-19-15,2-4-16 0,5 0-11 0,0 0-10 0,7-3-1 16,-6 3-3-16,0-2-1 0,6-2 2 16,0-3 3-16,0 3 5 0,0 1 7 0,0 0 7 15,0-4 6-15,6 4 5 0,-6-1 3 16,6-3 0-16,1 4-2 0,0-4-4 16,5 4-4-16,8-4-3 0,-1 0-4 0,1-4-2 15,6 4-2 1,7-4-3-16,-7-3-5 0,7 3-3 0,-1-3-2 15,1-1-4-15,-1 1-1 0,-6 0-2 16,0-1-2-16,1 1 0 0,-2 0-1 0,-5 0 0 0,0 3 2 0,-1 0 0 16,-6 1-2-16,0-1-7 0,0 0-16 15,0 1-24-15,-7 3-28 0,8-4-26 16,-8 4-29-16,1 0-9 0,-1 0 13 16,0 0 28-16,-6-4 27 0,7 4 17 0,-7 0 16 15,7-3 8-15,-7 3 8 0,6-4 7 16,-6 0 4-16,6 1 3 0,-6-1 1 15,0 0 1-15,8-3 0 0,-2 0 2 0,-6-4 0 16,6-1 1-16,1 1 0 0,-1 1 0 16,1-5 1-16,-1 4 0 0,-6 0 0 0,7-4 1 15,-1 4 0 1,0-3 0-16,2 3 0 0,-2-4-1 0,0 1 0 0,1-1 0 0,-7 4 1 0,6-4-1 16,1 0 1-1,-1 1-1-15,-6-1 1 0,7 1-1 0,-1-1 2 0,-6 4 0 0,7 0-1 16,0 0 1-1,-7 0 0-15,0 0 0 0,6 3 1 0,-6 1 1 0,0 0-2 16,6 3 1-16,-6 1 1 0,0-5-1 16,0 5 0-16,0-1 0 0,0 0-1 0,0 1 2 15,0-5-1-15,0 8 1 0,0-3 0 16,0-1 0-16,0 0 0 0,0 1 1 0,0 3 0 16,-6-4-1-16,6 4 31 0,0 0 27 15,0-4 2-15,0 4-12 0,-6 0-17 0,6 0-10 16,0 0-9-16,0 0-4 0,0 0-2 15,-7 0-4-15,7 0 2 0,-7 0 0 16,7 4-2-16,-6-4 1 0,6 4 1 0,-7-1-2 16,1 1-1-16,-1 0 0 0,1-1-2 15,-1 5 3-15,1-1 2 0,0-3 2 0,-8 3 0 16,8 0 5-16,-1 1-1 0,-6-1 2 16,7 0 3-16,-7 0 1 0,7 4-4 0,-8-3-2 15,1 3-4-15,-6 0 1 16,6 0-4-16,-7 4-1 0,0-1-1 0,1 1 2 0,-7-1-1 15,6 5 1-15,-6-5 2 0,7 5 3 16,-7 3 4-16,0 0 1 0,-1 0 2 0,1 3 0 16,1 5-1-16,-1-1 0 15,0 4 0-15,6-4 0 0,-7 4 2 16,9-4-2-16,-9 5 1 0,7-5 0 0,8-4-4 16,-8 5-1-16,7-8-3 0,0-1 1 0,6 2-3 15,-5-5-1-15,5-3 0 0,0-1 0 0,1-3 0 16,0 4-2-16,-1-8 1 0,0 4-1 15,7 0 0-15,-6-4-1 0,-1 1-1 16,7 0 0-16,0-1 0 0,-6 0 0 16,6-3 0-16,0-1-2 0,0 1 2 0,-6 0-1 15,6-1-1-15,0 5 1 0,0-5 0 16,0 1-1-16,-7 0 1 0,7-1-1 16,0-3 2-16,0 8 0 15,-7-5 2-15,7-3-1 0,0 4 0 0,0 0-1 16,0-1-1-1,0 1 0-15,-6-1 2 0,6 1-1 0,0 0 1 0,0-1-1 0,-6 1 0 16,6 0 1-16,0-4 1 0,0 3 0 0,0 1-4 0,0-4-4 0,0 4-5 16,0-4-22-16,0 3-33 0,0-3-40 15,6 0-36 17,-6 0 18-17,6 0 27-15,1 0 25 0,6 0 17 0,0-3 13 0,7-5 7 0,-1-3 8 0,14 0 7 0,0-3 6 0,5-4 2 0,1-1 1 16,7-3 2-16,-1-4 2 0,8 1-1 0,-8-4 2 0,14 3 1 15,-7 1 0-15,0-5 1 0,0 8 0 0,7-4 2 16,-7 1-1-16,7-1-1 0,-8 4 0 16,8-4 1-16,-7 4-1 0,1 1 1 0,-2 2 0 15,-5 1-1-15,-7 0 2 0,0 3-1 16,1 1-1-16,-14 3 2 16,6 3 0-16,-13 0 1 0,7 1-2 0,-6 4 1 0,-1-1 2 15,-5 0-2-15,-2 1 0 0,2-1 1 16,-1 4 1-16,-7-4-2 0,8 4 2 0,-8-3-1 15,6 3 0-15,-4-4 0 0,-2 4-1 16,0 0 1-16,1-4 0 0,-1 4 1 0,-6 0-2 16,7 0 1-16,-7 0 1 0,0 0-2 15,7 0 2-15,-7 0 0 0,0 0 1 16,6 0 0-16,-6 0 37 0,0 0 31 0,0 4-5 16,0-4-6-16,0 0-10 0,-6 0-14 15,6 0-8-15,0 0-6 0,0 0-5 16,-7 0-5-16,7 0 0 0,0-4 0 0,-7 4 2 15,7 0 2-15,0 0 4 0,-6 0 10 0,6 0 4 16,-7-3 0-16,7 3-3 0,-6 0-7 16,6 0-8-16,-6 0-5 0,6 0-5 0,-8-4-3 15,8 4-2-15,-6 0 3 0,6 0-3 16,-6 0 0-16,6 0-3 0,-6 4 1 0,-2-4 1 16,2 0 2-16,0 3-1 0,-7 1 0 15,-1 0-1-15,2-1 0 0,-2 5 0 0,2-5 0 16,-8 8 0-16,1-4 0 0,-1 9 0 15,0-5 0-15,7-1 0 0,-7 5 0 0,2 0 0 16,-2-1 0-16,7 1 0 16,-1 0 0-16,2-1 0 0,-2 1 0 0,2-4 0 15,5 0 0-15,-6 0 1 16,6 0 2-16,7 0 1 0,-6 0 0 0,6 0 0 0,-6-4 1 16,6 4 2-16,0 0 2 15,6-4 3-15,-6 4 2 0,6-3 0 0,1-1 4 16,-7 4 6-16,13-3 2 0,-6-5 2 0,-1 5 4 15,8-1-1-15,-2-3 1 0,1-1 2 0,0 1 1 16,6 0-3-16,-5-4 2 0,6 3-3 16,-1-6 3-16,-6 3-1 0,6-4 1 15,7 0-3-15,-6-3-1 0,-1 0 0 0,1-4 4 16,6-1 2-16,-7 1-3 16,1-3 2-16,0-1 3 0,-1 0 14 0,-5-3 30 0,-2 4 83 15,2-1 55-15,-2 0 0 16,1 0-43-16,-6 4-27 0,0-3-23 0,-1 3-34 0,-6 0-25 15,6 0-21 1,-6 4-16-16,0-4-9 0,0 3-7 0,0 1-5 0,0-4-4 16,0 4 1-16,0-1-4 0,-6 1 1 0,6 0-3 15,-6 0 1-15,6-1-1 0,-7 0-1 16,0 1 0-16,1 4 0 0,-7-5 3 16,7 5-2-16,-2-5 0 0,-4 5 2 0,6-1-2 15,-1 0-1-15,0 1 0 0,-6 3 0 16,7-4-3-16,0 0 2 0,-2 4 1 0,2-3 0 15,0 3 0-15,0 0 0 0,-2-4 0 0,2 4 0 16,6 0 0-16,-6 0-3 0,-1 0 2 16,1 0 1-16,-1 0 0 0,0 0 0 15,1 0 0-15,0 0 0 0,-1 0 0 0,0 0 0 16,1 0 0-16,0 0 0 0,-1 4 0 16,0-4 0-16,1 0 0 0,-1 3 0 15,1-3 0-15,0 4 0 0,-2-4 0 0,2 0 0 16,6 4 0-16,-6-4 0 0,0 3-2 15,-1-3 1-15,0 4 1 0,7-4 0 0,-6 4 0 16,-1-4 0-16,7 3 0 0,-6-3 0 16,0 4 0-16,6-4-8 0,-8 4-33 15,8-1-63-15,-6-3-74 0,6 4-28 0,0 0-122 16,-6-1-187-16,6 1 0 0,0-1 106 16,0 1 143-16,0 0 53 0,0-4 28 0</inkml:trace>
  <inkml:trace contextRef="#ctx0" brushRef="#br0" timeOffset="119577.152">27353 10246 80 0,'0'4'68'0,"-6"0"3"0,6-1-9 0,-6 1-2 15,6-4-4-15,-7 4-1 0,0-4-5 16,7 3 1-16,-6-3-2 0,-1 4-5 0,7-4-1 15,-6 0-1-15,-1 0 7 0,7 4 1 16,-7-4-4-16,1 0-8 0,6 0-10 0,-6 0-7 16,6 0-7-16,-6 3-8 0,6-3-1 15,-8 0-3-15,8 0-2 0,0 0 4 16,-6 4 5-16,6-4 4 0,-6 4 6 0,6-1 11 16,-7 1 14-16,1 3 37 0,-1 4 29 15,-6 4 20-15,1 7 26 0,-2 7 12 0,-6 8-7 16,1 10-7-16,-1 12-4 0,-6 7 0 15,1 7 3-15,-1 8-19 0,-7 7-25 16,1 4-9-16,-2-5-21 16,2-2-21-16,6 2-18 0,-6-6-7 0,12 0-9 0,-6-4-8 15,13-7-3-15,-7-8-6 0,8-11-1 16,-2 0 1-16,8-7-2 0,-1-7-1 0,1-4 0 16,-1-4-3-16,1-7 3 0,6 0 2 15,0-4-1-15,0-3-1 0,-7-4 3 0,7 0-11 16,0 0-34-16,0-4-42 0,7-3-42 15,-7 3-48-15,0-3-100 0,6-4-239 0,1 0-148 16,-1-4 31-16,1 1 221 0</inkml:trace>
  <inkml:trace contextRef="#ctx0" brushRef="#br0" timeOffset="121488.1727">27627 10169 133 0,'0'-3'98'15,"6"3"30"-15,-6 0-20 0,6-4-28 0,-6 4-21 16,8-4-13-16,4 1-7 0,-5-1 1 16,6-3 12-16,0 3 6 0,7-3 5 0,-1 3 3 15,7-3 4-15,0 0 5 0,7-4 6 16,-1 3 10-16,8 1 32 0,5 0 60 0,0 3 35 15,1-3-10-15,7 3-16 0,-2 4-25 16,1 0-22-16,1 0-19 0,6 4-18 16,-8-1 16-16,8 1-16 0,-1 3-21 0,-5 1-21 15,6-1-12-15,-1 0-4 0,-6 1-9 16,6-1-4-16,1 0-3 0,0 0-7 16,-1 1-2-16,1-1-3 0,0 0-1 15,0 1-6-15,-1-5-2 0,-6 5-4 0,6-1 2 16,-5-3-1-16,-1 3-5 0,0 1-3 0,-6-5-2 15,5 5 6-15,-11-5-2 0,5 5-2 16,1-5-2-16,-1 4 0 0,1 1 0 16,0-1 6-16,0-3-4 0,-1 3-1 15,1 0-1-15,-7 1 0 0,6-1 0 0,-5 0 0 16,-8 1 2-16,7-1-1 0,-13-4-1 16,7 5 0-16,-1 0 0 0,1-5 3 0,-7 5 1 15,6-1-5-15,-5-3 0 16,-2 3 1-16,8 0 0 0,-8-3 0 0,2 3 0 0,-1 0-3 15,0 1 5-15,0 3-1 0,1-4-1 16,5 0 0-16,-7 1 5 0,1 2-3 0,7-2-2 16,-7 3 3-16,7 0 1 0,-7-4-2 15,6 4-2-15,-5-3-3 0,5-1 5 16,-6 0-7-16,0 4 6 0,7-3 0 0,-7-1-1 16,0 0 0-16,0 0-3 0,0-3 5 15,-6 3-1-15,6 1-4 0,-7-1 2 0,7 0-1 16,-6-3 3-16,-1 3-1 0,1 1 3 15,0-1-2-15,-8 0 0 0,8-3-1 0,-1 4-3 16,1-1 2-16,-6 0 1 0,4 1-2 16,2-5 1-16,-7 5 1 0,7-1-3 15,-1 0 2-15,-6 0 5 0,6 1 1 16,1-1-4-16,0 0 0 0,-7 1-1 0,7-5 0 16,-8 5 0-16,8-1 0 0,-7 0 0 15,0-3 0-15,0 3 0 0,1-3-3 0,-2 4 2 16,-6-5 1-16,8 5 0 0,-8-5 0 15,7 1 0-15,-7 3 0 0,2-3 3 0,4-1-2 16,-6 1-1-16,2 0 0 0,4-1-3 16,-5 5 2-16,6-5 1 0,-6 1 0 0,-1 3 0 15,6-3 3-15,-4 0-5 0,4 3 1 16,-5-3 1-16,6-1 0 0,-6 4-2 16,5-3 3-16,-5 0-1 0,6-1-2 0,-7 5-1 15,1-5 2-15,0 1 3 0,-1 0-1 16,1-1-1-16,-7-3 0 0,6 4 0 0,0 0 0 15,1-1 0-15,-7 1 0 0,7 0 0 0,-7 0 0 16,6-1 0-16,-6 1 0 16,6 0 0-16,-6 3 0 0,8-3 0 0,-8 3 0 0,0 0 0 15,0 4 2-15,6 0 2 0,-6 4 2 16,-6-1-6-16,6 1 2 0,0 3-1 16,-8 0-1-16,2 1 0 0,6-1 3 0,-6 4-2 15,-1 0-3 1,0 0-1-16,1 0 2 0,0 1 1 0,-1-2 5 0,1 5-1 0,-8 3 0 15,2 0 0-15,-2 1-3 0,2 3 0 16,-1 3-1-16,-7 1 5 0,0-1-3 16,1-2 1-16,-7 2-2 15,6 1 0-15,0-4-1 0,-5 0 0 0,5-4-3 0,0 0 2 16,8 1 1-16,-8-5 3 0,7 1-2 16,0-4 2-16,0 4-2 0,7-4-1 0,-8 0 2 15,8-1-1-15,-1 2-1 0,1-1 0 16,0-4 0-16,-2 4-2 0,2-4 2 15,6 4 0-15,-6-4-3 0,6 5 5 0,-6-5-5 16,6 0-3-16,-8-3 4 0,8-1 2 0,-6 1 5 16,6 0-1-16,0-4-2 0,-6 0 0 15,-1-4-1-15,7 1-1 0,-6 3 3 16,6-8-2-16,-7 5 3 0,0-5 2 0,1 4-4 16,0-3-4-16,-8-4-1 15,8 4 2-15,-7-4 3 0,7 0-2 0,-8 0 0 0,-4-4 0 16,4 4 3-16,-6-4 1 0,1-3-2 15,-7 4-2-15,6-5-3 0,-12 5 2 0,5-5-2 16,2 0 2-16,-7 1 1 16,-8 0 0-16,7 0 0 0,-6-1 0 15,7 5 3-15,-7-5-2 0,-7 5-1 0,7-5 0 16,0 5 0-16,0-5 0 0,0 5 0 0,-6-1 0 16,5-3 0-16,1 3 3 0,0 1 0 15,-1 3 1-15,2-4-3 16,-1 0 0-16,6 4 4 0,-5-3 0 0,-2 3-4 15,-5 0 0-15,6 0 2 0,-7 0-2 0,1 0-4 16,-1 0 2-16,7 0-2 0,0 0 2 0,-1 0 1 0,1 0 3 16,7 0 1-1,-1 0-3-15,1 3-1 0,-7-3 0 0,6 4 0 0,1-4 0 16,-8 4 2-16,1-1-1 16,1-3-1-16,-2 4 0 0,1-1 0 0,-6 1 0 0,5-4 0 15,-5 4 3-15,6-1-2 0,-1-3 0 16,1 4-1-16,1-4 0 0,-1 4 0 0,-1-4-3 15,8 0 2-15,-7 0 1 0,6 3 0 16,1-3 0-16,-1 4 3 0,-6-4-2 0,13 4-1 16,-6-4 0-16,-1 3 0 0,1-3 0 15,5 4 0-15,-5 0 3 0,-1-1-2 16,7-3-1-16,-6 4 5 0,-1 0 0 0,1-1-3 16,-1 1 0-16,-7 0-1 0,8-4-3 15,-7 3 2-15,0-3 0 0,7 0 0 16,-8 4 0-16,7-4 0 0,1 0 0 0,-1 3 0 15,1-3 2-15,6 0 1 0,-7 0-2 16,7 0 0-16,1 0-1 0,-1-3 0 16,-1 3 0-16,1-4 5 0,6 4-3 0,-6-3-2 15,7-1 3-15,-7 0-2 0,6 1 3 0,1-1-3 16,-1 0-1-16,8 1 0 0,-2-1 2 16,-5 0-1-16,6 1-1 0,6 3 0 15,-5-4-2-15,4 4-1 0,2-4-1 0,0 4-6 16,-1-3-1-16,0 3 2 0,1 0 3 15,0 0 4-15,-1 0 0 0,1 0-5 0,6 0-8 0,-7-4-14 16,-6 4-21-16,13 0-39 0,-6 0-84 16,-8 0-174-16,14 0-117 0,-12-4-189 15,5 4 108-15,1 0 131 0,-8-3 120 0,2-1 75 16,-2 0 42-16</inkml:trace>
  <inkml:trace contextRef="#ctx0" brushRef="#br0" timeOffset="122883.5272">29646 10056 116 0,'-7'0'56'15,"7"0"0"-15,0 0-12 0,-6 0-6 0,6 0-7 16,0 0-5-16,-7 0-3 0,7 0-3 15,0 0-4-15,0 0 0 0,-6 0 1 16,6 0 3-16,-6 0 4 0,6 0 2 16,0 0 1-16,-8 0 0 0,8 0-4 0,-6-4-3 15,6 4-6-15,-6-3-3 0,6 3-3 0,0 0-4 16,-6 0-2-16,6 0-2 0,0 0 2 16,0-4-1-16,-8 4-1 0,8 0 0 15,0 0 0-15,-6 0 0 0,6 0 0 0,0-4 0 16,-6 4 2-16,6 0 7 0,0 0 4 15,0 0 1-15,-7 0 1 0,7 0-2 0,0-4-1 16,-6 4-4-16,6 0-1 0,0 0-2 16,-7 0-2-16,7 0 0 0,0-3-1 15,-7 3-1-15,7 0-8 0,0 0-15 0,0 0-30 16,-6 0-37-16,6 0-3 0,-6 0 16 16,6-3 16-16,-6 3 14 0,-2-5 18 0,-4-6 10 15,-1 0 4-15,-7-10 3 16,-12-5 1-16,-1-7 3 0,-13-11 1 0,-5-7-1 0,-22-11 0 15,-4-15 1-15,-8-4 0 16,6-3 1-16,-5-4 1 0,-1-7-1 0,0-1 1 16,8-3 1-16,-2 1 0 0,1 2 0 15,-6 4 1-15,5 5-1 0,-5 2-1 0,5 5 1 0,-5-1 1 16,6 0 0-16,6 5 2 16,7 2-1-16,0 1-1 0,6 11 2 15,0 0-1-15,0 11-3 0,8 3 0 0,-1 4 1 0,-1 4 1 16,8 3 0-16,-1 4 0 0,7-4 1 15,7 1 0-15,-1 2 1 0,7-2 1 16,0-1-1-16,1 8-1 0,11-1 2 0,-6 1-2 16,7 4 1-16,1-1 0 0,-2-3 0 0,8 0-1 15,-7-1 0-15,6 1 0 0,1 0 0 16,6-1 1-16,0 1 0 0,0 3-1 0,0-3-4 16,0 3-10-16,0 1-18 15,0 3-16-15</inkml:trace>
  <inkml:trace contextRef="#ctx0" brushRef="#br0" timeOffset="125999.7027">25106 5436 42 0,'0'4'44'15,"-6"-1"6"-15,6 2-1 0,0-2-8 0,0 0-9 16,-6 2-9-16,6-5-7 0,0 3-2 16,0-3-6-16,0 4-1 0,-7-1-3 15,7-3 2-15,0 4 2 0,0-4-2 0,-7 4 0 16,7-4 2-16,0 0 5 0,0 3-1 16,0-3 0-16,0 0 0 0,-6 0 2 0,6 4 1 15,0-4 2-15,0 0-3 0,-7 0-2 16,7 0 0-16,0 0 0 0,0 0 2 0,0 0 3 15,-6 0 1-15,6 0-2 0,0 0 1 16,0 0-1-16,0 0-1 0,-6 0-2 0,6 0-1 16,0 0 0-16,0 0 0 0,0 0 2 15,-8 0 1-15,8 0-2 0,0 0 1 16,0 0-1-16,-6 0 3 0,6 0 2 0,0 0-4 16,0 0 0-16,0-4-1 0,0 4 0 15,0 0 0-15,0 0-1 0,-6 0 1 0,6 0-1 16,0-3 2-16,0 3-1 0,0 0 0 15,0 0 1-15,0 0 0 0,0 0-4 16,0-4 1-16,-6 4 2 0,6 0-2 0,0 0 0 16,0 0-2-16,0 0-1 0,0 0-2 15,0-4-1-15,0 4-2 0,0 0 0 16,0-3-1-16,6 3 0 0,-6 0-2 0,0-4 0 16,0 4 0-16,0 0 0 0,6-3 0 15,-6 3 0-15,0 0-1 0,0 0 1 0,6 0 1 16,-6 0-1-16,8-5 0 0,-8 5 0 15,6 0-1-15,-6 0 1 0,6 0 0 0,1 0 1 16,-7 0 1-16,6 0-1 0,1 0-1 16,0 0 1-16,-1 0 0 0,0 0-1 15,8 0 0-15,-8 0 0 0,7 0 0 0,0 0 0 16,0 0-1-16,1 5 1 0,-2-5 0 16,1 0 0-16,-6 3 0 0,6-3 0 0,-1 4-2 15,2-1 1-15,-8-3 0 0,8 4-1 16,-8 0 2-16,7-1 0 0,-7 1 0 15,1 0 1-15,6 3-1 0,-7-3 0 0,0-1 0 16,8 1 0-16,-8 3 1 0,1-3-2 0,6 3 1 16,-6 1 0-16,-1-5 0 0,0 4 0 15,8 1-1-15,-8-1 1 0,7 0-2 16,-6 1 1-16,6 3 1 0,-1-4 2 0,-5 4-2 16,6-3 1-16,0 3 0 0,0 0-1 15,0 3 0-15,7-3 0 0,-8 0-1 0,2 4 2 16,5-1-1-16,-6-3 0 0,6 4-1 15,-5-1 2-15,6 5-1 0,-7-4 0 0,6 3-1 16,-6 0 2-16,0 1-1 0,7-1 0 16,-7 0 0-16,0 0 0 15,-1 1 0-15,2-1 0 0,-8-3 0 0,7 3 1 16,0 0-1-16,0 1 0 0,1-1 0 0,-2 0-1 16,-5-3 1-16,6 4 0 0,-7-5 0 15,7 4 0-15,1-3 0 16,-8 0 0-16,7 3 0 0,-6-4 0 0,5 2 0 0,-5 2 1 15,6-4-1-15,-6 1 0 0,5 0-1 16,-4-1 1-16,4 1 1 0,-6-1-1 0,8 1 0 16,-8 0 2-16,7 0-1 0,-7-1-1 15,8-3 0-15,-2 4 0 0,-4 0 0 0,4-1 0 16,-5 4 0-16,6-3 1 16,-6 0 0-16,5 3-1 0,-5 1 0 0,6-1 0 0,0 0-1 15,-7 4 1-15,8 0 0 16,-2 0 1-16,-4 0-1 0,4 0 0 0,1 4 0 0,0-1 0 15,-6-3 0-15,5 4 0 16,2-1 0-16,-8-2 0 0,8 2 0 0,-2-3 0 0,-5 0 1 16,6 0-1-16,-6-4 0 15,5 5 0-15,-6-5 0 0,8 0 0 16,-8-3 2-16,1 3-1 0,-1-3-1 0,1-1 1 16,0 4 0-16,-1-3-1 0,0 0 1 15,0 0-1-15,2-1 0 0,-2 1 0 16,0-4 0-16,-6 3 0 0,7 1 0 0,0 0 0 0,6-4 2 15,-7 3-1-15,0 1-1 0,1 4 0 16,0-5 0-16,5 1 0 0,-5-1 0 0,0 5 0 16,6-1 0-16,-7 0 0 0,7 0 0 15,-6 1 0-15,5 3 0 0,-4 0 0 0,4 0-2 16,-5 0 2-16,6 0 0 0,-7 0 2 16,7-4-2-16,1 4 1 0,-8 0 0 15,7-4-1-15,-6 4 0 0,6-3 0 0,-7-1 0 16,7 1 1-16,-6-5 1 15,5 4 0-15,-5-3-1 0,6 3-1 0,0-3 1 0,-6-1 1 16,6 1 0-16,-1 0 2 16,2 0-2-16,-1-1 0 0,0 1 0 0,0-4 0 15,-1 4-1-15,2-1-1 0,-1-3 0 16,0 4 3-16,0-4-2 0,-7 3-1 0,8-2 1 16,-2-1 0-16,2 0-1 0,-2 0 0 15,-5 0 1-15,6-1-1 0,0 1-1 0,-7 0 1 16,8 4 1-16,-2-4-1 0,-5 0 2 15,6 3-1-15,0-3-1 0,-7 5 0 0,8-6 0 16,-2 5 0-16,-4 0 0 0,4-1 0 16,1-3 0-16,1 4 0 0,-8-1 0 15,7 1 0-15,0 0-2 0,-7 3 4 0,7-3-2 16,1 0 1-16,-2 3 0 16,2 0-1-16,-2-3-1 0,2 3 1 0,-1 0 1 0,-1 5-1 15,2-5 0-15,5 4 0 16,-6-4 0-16,7 4 1 0,-7 0 1 0,7-4-3 0,-8 5 1 15,8-5 0-15,-1 0 0 0,-5 0 0 16,5 4 0-16,1-7 0 0,-8 3 0 16,8 0 0-16,-7-3 0 0,7 4 0 15,-1-5 2-15,-6 1-2 0,7-1 0 0,-7 1 0 16,7 0 0-16,-2-1 1 16,-4 1 1-16,6-1-2 0,-7 2 0 0,6-2 2 0,0-3-1 15,-5 4-1 1,5-1 0-16,-6 1-2 0,6 0 2 0,-5-1 0 0,5 1 0 0,-6-1 0 15,0-2-1-15,1 2 1 0,-2 5 2 16,8-5-1-16,-7 1-1 0,0-1 0 0,0 5 0 16,0-1 0-16,0 1 0 0,0-1-2 15,0 0 2-15,0 0 0 0,7 1-1 16,-8 3 0-16,2-4 2 0,5 0-1 0,-5 1 0 16,-2-1 0-16,2 0 0 15,-2 1-1-15,1-5 2 0,7 1-1 0,-14-1-1 0,8 1 2 16,-2 0 1-16,1-4-1 15,-6 0-1-15,6 0 0 0,-7-4 0 0,2 4 0 0,-2-3 0 16,0-1 1-16,0 0 1 16,-6-3 1-16,7 3-1 0,-7-3 2 0,7-1 0 15,-7-3-2-15,6 4-1 0,-6 0 1 16,0-1 0-16,7 1 1 0,-7 0 1 0,6-1 0 16,-6 1 0-16,6 0 0 0,-6-1 0 15,8 1 2-15,-2 0-2 0,-6-1 0 0,6 1 1 16,0 0 2-16,1 0 1 0,0 2 0 15,6 2-1-15,-7 0-2 0,8-1-1 16,-2 0 1-16,2 0 0 0,-2 4-1 0,1-3-2 16,1-1 2-16,4 0 0 15,-4 4-1-15,-1-7-1 0,0 3 2 0,0 1-5 0,0-1 4 16,0 0-1-16,-7-3 0 16,8-1-1-16,-8 5-1 0,1-5 0 0,6 2 1 0,-13-2-1 15,7 0 1 1,-1-3-1-16,0 5 0 0,-6-5 0 0,6 3 0 0,2 1 0 0,-8-1 0 15,6-3 1-15,-6 4-1 0,6-4-1 16,1 4 1-16,-7-1 1 0,6-3 2 0,-6 4-1 16,7-4-1-16,-7 4 1 0,7-4 1 15,-7 3 1-15,6-3-2 0,-6 4-7 0,6-4-41 16,-6 4-69-16,6-1-87 0,-6 1 40 16,8-4 46-16,-2 0 32 0,-6 0 20 15,0 0 14-15,6-4 12 0,-6-3 7 16,0-4 5-16,0-7 5 0,7-5 6 0,-7-2 4 15,7-4 3-15,-1-8 2 0,1-7 0 16,5-4 0-16</inkml:trace>
  <inkml:trace contextRef="#ctx0" brushRef="#br0" timeOffset="196603.3036">2826 13602 13 0,'-6'11'148'0,"-1"-3"46"15,0 3 7-15,1-4 1 0,0 0 6 16,-2 1-8-16,2-5-10 0,0 5 12 0,0-5 19 15,-1 4 11-15,-6-3 5 0,6 3-6 0,-5-3-33 16,-2 3 3-16,2-3-32 0,-2 0-39 16,1 3-30-16,-7-3-27 0,8-1-19 15,-2 1-12-15,8 0-7 0,-7-1 1 0,7 1 3 16,-8-4 0-16,8 4 1 0,6-4-3 16,-6 3 0-16,0-3-12 0,-2 0-6 0,8 4-4 15,-6-4-5-15,6 0-7 0,-6 3-4 16,6-3 1-16,0 0 0 0,-7 0 0 15,7 0 0 1,0 0 0-16,0 0 0 0,0 0 0 0,7 0 0 0,-1 0 0 0,0 0 0 0,8-3 0 16,-2-1 0-16,8 1 0 0,-1-1 0 15,1-3 2-15,6-1-2 0,1 1 0 16,5 0 0-16,-6-4-2 0,7 3 2 0,-7-3 0 16,6 4-3-16,-6-4 2 0,-6 4 0 15,0 3-4-15,-2-3 0 0,2 3 4 16,-7 4 3-16,1 0-1 0,-8 0 1 0,6 4 2 15,-12 7-3-15,0 4 5 0,0 6-4 0,-6 9-2 16,0 6 0-16,-7 12 0 0,-7 3 0 16,0 8-2-16,-5-4 4 0,5 0-2 0,0-7 0 15,1-8 0-15,6-4 0 0,7-10-2 16,-1-4 2-16,1-4-3 16,6-3 5-16,0-4-2 0,0-4 5 0,6-3 2 0,1 0-5 15,5-8 5-15,2 0-5 0,-2-7-1 0,15-7 4 16,-1-4-3-16,6-11 2 0,7-15-1 15,14-3 4-15,-1-11-3 16,7-8 1-16,-2 0-4 0,-4 5 3 0,-7 6-3 0,-7 4-1 16,-13 8-3-16,0 2 7 0,-7 2 4 15,-13 6-6-15,2-4-1 0,-8 9 4 0,0-1-3 16,-8 3 2-16,-4 1 2 0,5 0-1 16,-12-1-3-16,0 5-2 0,-8-4 0 0,1 3 0 15,-6 0-3-15,-1 4 2 16,-7 4 1-16,8 0-5 0,-7 10 3 0,-6 5-1 0,5 3 2 15,-5 11-5-15,-7 3 4 0,0 8 2 16,0 11-3-16,-13 11 2 0,0 4 3 16,-1 6-1-16,1 2-1 0,0 2-3 0,6 5 2 15,8-1-2 1,4 4 0-16,9 3-4 0,5 1 3 0,7 3 2 0,6-7-1 16,7 0-3-16,1-3 4 0,12-5-2 0,0 1 0 15,6-4 2-15,0-4 0 0,14-4 1 0,-1-2-2 16,7-2 2-16,7-6 0 0,-1-4 1 15,7-3 0-15,1-5 5 0,5 1 0 0,1-4-1 16,6-8 3-16,-6-3 0 16,6-4 1-16,0-10 8 0,-6-5 2 0,5-3 4 0,-5-7 10 15,7-7 8-15,-8-1 3 16,1-7-8-16,5 0-4 0,-5-7-5 0,6-4-4 0,0-4-4 16,-6-3-4-16,-7 0-6 15,-6-4-1-15,-1 0-1 0,-12-1 1 0,-1 2 3 0,-5-1 1 16,-8 3-2-16,0 5 0 15,-6 7-1-15,-6 3-2 0,0 4-10 0,-8 4-19 16,1 3-24-16,0 4-33 0,0 0-40 16,1 4-64-16,-8 3-248 0,6 0-277 0,-5 1-131 15,6 3 44-15,-6 0 262 0</inkml:trace>
  <inkml:trace contextRef="#ctx0" brushRef="#br0" timeOffset="224845.1415">5743 12836 144 0,'0'-7'92'0,"-6"-4"28"0,0 4-18 16,-1 0-28-16,1-1-23 0,-1 1-16 15,0 0-11-15,1 3-4 0,0 0-4 0,-8-3 4 16,8 3 2-16,0 0 7 0,-7 1 4 16,6-1 2-16,0 0 4 0,1 1-1 15,0 3-2-15,0-4-4 0,6 4-1 0,-8 0-1 16,8-4-6-16,-6 4-8 0,0 0-3 0,6-3-6 16,-7 3-3-16,7 0 0 0,-7-4-3 15,7 4 3-15,0 0-1 0,-6 0 0 16,6-4-2-16,-7 4 0 0,7 0 3 0,-6 4 5 15,6-4 3-15,-6 4 4 0,6-4 9 16,-7 3 13-16,7 1 10 0,-7 0 14 0,-5 3 9 16,5 4 5-16,-6 4 3 0,0 7 5 15,0 0 0-15,-6 11-3 0,-1 7-3 0,-6 4-6 16,-1 11-5-16,1 4-6 0,-6-1-6 31,6 4-5-31,-7 1-8 0,0-1-10 0,8-7-2 0,-1-4-7 16,6-7-6-16,0-3-3 0,1-5 0 15,6-7-4-15,0-3 1 0,7-4 3 0,-1-3 8 0,0-5 7 0,1-3 6 16,0 0-1-16,-1-3-3 0,7-1-1 16,0-4-2-16,-6 1-2 0,6 0 1 15,0-1 0-15,0 1 4 0,0-4 5 16,0 4-4-16,-7-4-6 0,7 0-1 0,0 0-6 0,7 0-4 16,-7 0-10-16,0 0-1 0,6-8 0 15,1 1-3-15,5 0-1 0,2-4 0 16,5-4-2-16,1 1-1 15,-1 3 2-15,0-4 0 0,1 0-4 0,6 4 3 0,-7 0 2 16,1 4-3-16,0-1-1 0,-7 5 5 0,0 3 0 16,0 0 2-16,0 3 0 0,0 1 1 15,-6 7 2-15,-1 0 2 0,-6 4 0 16,6 7-2-16,-6 4-4 0,0 3 3 0,-6 11-6 16,0 4 4-16,-1 4-2 0,-6-1-1 15,0 1 3-15,0 0-2 0,-7-1 1 0,7-7-1 16,0-3-1-16,7-4 0 0,-8-4 0 15,8-3 0-15,0-4 0 0,-1-3 0 0,1-5 0 16,6 4 0-16,0-7 0 0,0 4-2 16,0 0 4-16,0-1-2 0,0 1 0 0,0 3 0 15,6 4 0-15,-6 4 0 0,7 3-5 16,-1 8 7-16,0 11-5 0,2 6 2 16,4 12 6-16,-5 8 16 0,-1 6 31 0,-6 12 13 15,0 18-3-15,0 18-10 0,0 8-10 16,-13 10-9-16,7 1-3 0,-8-5-7 0,8-2-5 15,-7-5-2-15,7 1-2 0,6-12-4 16,-7-10-1-16,7-12-1 0,0-10-3 0,0-8 2 16,0-10-5-16,7-9 2 0,-7-2 0 15,6-5-2-15,-6-3-2 0,7 0 0 0,-7-7 0 16,6-4 2 0,-6-7 2-16,6-5 0 0,-6-2 0 0,0-5-3 0,0 1 5 0,8-4-2 15,-8 0-2-15,0-7 1 0,0 3-2 16,6-7-8-16,-6 0-15 0,0 0-33 0,0-4-43 15,0 0-60-15,0 1-68 0,0-5-72 16,6-3-182-16,-6 4-66 0,0-8 92 0,0 1 114 16,0-8 49-16,7-8 46 15</inkml:trace>
  <inkml:trace contextRef="#ctx0" brushRef="#br0" timeOffset="225632.7792">6506 13371 139 0,'-13'0'67'0,"7"0"1"16,-8 0 3-16,8-3-13 16,-1 3-11-16,1 0-5 0,-1-4-8 0,7 4-1 15,-6 0-2-15,-1-3-1 0,1 3-2 16,0 0-4-16,-2-4-4 0,8 4-4 15,-6 0 0-15,0 0 5 0,6 0 8 0,-7 0 8 16,0-4 6-16,7 4 4 0,-6 0 1 0,6 0-5 16,-6 0-3-16,6 0-2 0,-7-3-6 15,7 3-6-15,-6 0-5 0,6 0-7 0,0 0-5 16,-7 0-3-16,7 0-2 0,-7-4 0 16,7 4-2-16,0 0-1 0,-6 0-1 0,6 0 1 15,0-4-1-15,-6 4 0 0,6 0-2 0,0 0-13 16,0 0-15-16,-7 0-16 0,7 0-20 15,0 0-29-15,0 0-31 0,-7 4 0 0,7-4 20 16,0 0 18-16,0 0 23 16,-6 0 17-16,6 0 14 0,0 0 7 0,0-4 10 15,0 1 4-15,0 3-6 0,-6-5-5 16,6 2-24-16,0-5-42 0</inkml:trace>
  <inkml:trace contextRef="#ctx0" brushRef="#br0" timeOffset="225966.743">6167 13005 34 0,'6'-4'160'0,"-6"1"46"0,7-5-37 0,-7 5-49 0,7-1-28 16,-7 0-29-16,0 1-22 0,0 3-15 15,6-4-10-15,-6 4-5 0,0-4-5 0,0 4-2 16,6 0 0-16,-6 0-1 0,8 0 0 16,-8 0-1-16,0 0 0 0,6 4-2 15,-6-4 2-15,6 4 1 0,1-4 0 0,-1 3-1 16,1 5 2-16,-1-5-1 15,1 5 0-15,5-1-14 0,-4 4-47 0,4 0-67 0,-5 0-7 16,6 4 18-16,-6-4-4 16,-1 0 13-16,0 3 3 0,-6-3-26 0</inkml:trace>
  <inkml:trace contextRef="#ctx0" brushRef="#br0" timeOffset="226213.5538">6226 13236 234 0,'-7'4'188'0,"1"-1"24"0,0-3 2 16,-2 4-28-16,-4-4-26 0,5 3-28 15,7-3-24-15,-7 0-20 0,1 0-10 0,6 0-21 16,-6 0-18-16,6 4-14 0,-7-4-9 16,7 0-6-16,-6 0-5 0,6 0 0 0,0 4-3 15,-7-4-1-15,7 0-1 0,0 0 0 16,0 3-11-16,0-3-47 0,0 4-57 0,7-4-54 15,-7 4-57-15,6-1-30 0,-6 5 7 16,7-1-18-16,-7 0 22 0</inkml:trace>
  <inkml:trace contextRef="#ctx0" brushRef="#br0" timeOffset="226410.3557">6161 13474 151 0,'0'15'105'0,"-7"3"52"0,7-3-9 0,0-4-21 0,0 0-5 15,-6-1-14-15,6-2-19 0,0-1-19 16,0 4-18-16,0-7-15 0,0-1-10 0,-7 1-9 15,7 0-5-15,0-1-3 16,0 1-1-16,0 0-4 0,0-4 0 0,0 3-1 16,0-3-1-16,0 4-1 0,7-4-6 15,-7 0-37-15,6-4-57 0,1 1-76 16,-1-5-8-16,7-3 43 0,0 0 37 0,-7-7 30 16,8 4 20-16,-1-8 14 0,-7 3 10 15,1-3 6-15,-1 0 5 0,7 0-6 0,-7 0-7 16,2 4-24-16,-8-4-35 0</inkml:trace>
  <inkml:trace contextRef="#ctx0" brushRef="#br0" timeOffset="226997.1267">6376 13221 45 0,'12'-11'146'0,"-5"-3"48"0,6-1-23 0,-7 0-48 16,2 4-30-16,-2-4-26 0,0 5-22 16,1-1-15-16,-1 0-12 0,1 0-8 0,-1 0-4 15,1 0-1-15,-1 0-1 0,8 0 0 16,-8-1-1-16,7-2-2 0,-7 3-1 0,7-4 1 15,0 1 1-15,1 3 0 0,5-4-1 16,-6 0-5-16,0 1-9 0,7-1-13 16,-8 1-16-16,2-1-7 0,-2 4 5 0,-5 0 13 15,6 0 11-15,-6 0 9 0,-1 0 7 16,0 4 5-16,2-1 5 0,-8 5 13 0,6-5 3 16,-6 5-2-16,0-1-6 0,0 4-2 15,0-4-2-15,0 4 1 0,0 0 1 0,0 0 3 16,0 4 2-16,-6 0 2 0,-8 7-1 15,8 3-2-15,-7 4-2 0,-1 8-1 16,2 7-4-16,-8 7-2 0,7 1-2 0,-7-1-2 16,8 0 1-16,-2-3-2 0,8-4-1 15,0-4 0-15,-1-3 2 0,7-4 1 0,-7-4 4 16,14-3 6-16,-7-4 3 0,7 0 3 16,-1-4 0-16,7-3-1 0,-6-1-3 15,12-3-2-15,1 0-6 16,-1 0-1-16,0-3-4 0,1 3-2 0,-1-4 0 0,1 4 0 0,0 0 2 15,-1 0 5-15,-5 4 5 16,-2 3 9-16,2 4 3 0,-8 4-2 0,-6 3-2 16,-6 4-3-16,-1 4-2 0,-6 7 1 15,-1-1 5-15,-5-2 3 0,6 3-3 16,-6-4-2-16,5-3-6 0,2-1-2 0,5-6-4 16,-6-1-1-16,6-7-2 0,7 4 2 0,0-8 3 15,0 1 4-15,0-1 3 0,7-4 1 0,0 1 0 16,6-4 0-16,-1 0-2 15,2 0-4-15,-2 0-3 0,8-4-2 0,-1 4-2 16,8-3-2-16,-8-1 2 0,8 1-1 16,-8-1-5-16,0 0-7 0,1 4-17 0,-1 0-19 15,-5-3-23-15,-2 3-29 0,2 0-28 16,-1 0-48-16,-1 0-61 0,2 0-17 0,-8-4-4 16</inkml:trace>
  <inkml:trace contextRef="#ctx0" brushRef="#br0" timeOffset="227232.1657">7157 13368 220 0,'7'-18'159'0,"-1"2"24"15,1 2-26-15,-1-1-31 0,-6 4-37 16,6 0-28-16,-6 4-24 0,7 0-9 0,-7-1-7 16,7 5-1-16,-1-5-2 0,0 1-3 15,2-4-3-15,-2 4 0 0,7-8-2 16,-7 4-3-16,14-4-2 0,-8-3 0 0,8 0-2 15,-7 0 1-15,13 3-9 0,-6-3-17 16,0 3-35-16,-1 0-45 0,1 4-68 0,-8 8-52 16,2-1-46-16</inkml:trace>
  <inkml:trace contextRef="#ctx0" brushRef="#br0" timeOffset="227922.7253">8089 13240 187 0,'6'-15'149'0,"-6"-3"33"0,0 3-36 15,0 0-24-15,0 4-34 0,-6 0-29 0,6 0-20 16,0 4-15-16,-8 0-8 0,8 3-7 16,0 0-4-16,0 4 0 0,-6 0-4 0,6 4-12 15,0 0-25-15,0-1-39 0,0 4-66 16,0 4-84-16,0 4-33 0</inkml:trace>
  <inkml:trace contextRef="#ctx0" brushRef="#br0" timeOffset="228076.4433">8063 13423 83 0,'0'11'154'0,"0"-1"48"16,0 1-39-16,0-3-43 0,0 3-29 0,0-4-32 15,0-3-20-15,0 3-15 0,0-3-10 16,0 0-7-16,0-1-15 0,0 1-14 15,6 0-19-15,-6 3-13 0,0-3-18 0,6-1-16 16,-6 1-62-16,6 0-56 0,2-4-3 16</inkml:trace>
  <inkml:trace contextRef="#ctx0" brushRef="#br0" timeOffset="228474.8775">9241 12990 65 0,'13'-22'188'0,"0"0"75"15,-6 4-14-15,-7-1-45 0,0 5-56 0,0 3-43 16,-7 0-30-16,1 0-18 0,-1 4-11 16,0-1-6-16,-5-3-3 0,6 8-5 0,-8-4-5 15,8 3-1-15,-7 0 0 0,-1 1-2 16,2-1-3-16,-2 4-4 0,2 0-4 0,-2 0-6 15,-5 4 0-15,5-1 3 0,-4 8-4 16,-9 4 3-16,1 3 4 0,0 11 3 16,0 12 4-16,-7 3 6 0,7 7 2 0,1 4-4 15,-1 0-3-15,6-4-4 16,7-3-2-16,7-4-2 0,-1-8-3 16,7 1 3-16,7-8 1 15,-1-7 8-15,0 0 3 0,7-7 9 0,7-4 12 0,-7 0 2 0,6-8-5 0,1-3-7 16,7-3-11-16,-2-8-6 0,7 0-5 15,8-11-2-15,5-4-3 0,1-6-1 16,6-6-10-16,-6-9-39 0,6 0-86 16,-7-9-119-16,0-2-88 0,-5 3-12 0,-1 7 21 15,-13 1 35-15,-6 3 17 0</inkml:trace>
  <inkml:trace contextRef="#ctx0" brushRef="#br0" timeOffset="229871.7038">9756 12565 152 0,'0'4'120'0,"6"3"40"15,-6-3-22-15,7 0-30 0,-7-4-10 16,0 3-16-16,0 1-20 0,0-4-18 16,6 4-13-16,-6-1-7 0,-6 1-7 0,6-1-2 15,0 1-2-15,0 0-1 0,0-4-2 16,-7 8-2-16,7-5-2 0,0 1-4 0,-6-4 0 16,6 4 0-16,0 3-2 0,-6-4 3 15,-2 5-2-15,2-5 1 0,0 5-4 0,6-1 2 16,-7 0 1-16,1 1 2 0,-1-5 2 15,1 5-1-15,-1-1 0 0,1 4 2 16,-8-4 0-16,8 4 0 0,-7 0 3 0,6 4 2 16,-6 0 1-16,7-1 3 0,-7 8 3 0,0 0 0 15,-1 4 0-15,8 3-1 0,-7 4-3 16,7 4-2-16,-1-1-3 0,1-3-2 16,-1 4 1-16,1-4 1 0,6-4 1 15,-6-3 2-15,6-4 0 0,0 0 2 0,6-7 5 16,-6-1 11-16,0-3 14 0,0 0 16 15,6-4 28-15,-6 1 18 0,7-5-5 0,-7 1-17 16,6-4-22-16,1 0-19 0,-1-7-13 16,7-4-8-16,1-7-7 0,-2-1-2 0,2-10-2 15,5-1 0-15,1-2 1 0,-8-5 4 16,8 4 0-16,-7 0 2 0,0 4 5 0,-6 3 10 16,5 4 8-16,-4 4 0 0,-2 3-10 15,-6 4-10-15,6 0-7 0,-6 4-5 16,0 3-3-16,0 4-2 0,0 0 0 0,0 0-2 15,0 7 1-15,-6-3-2 0,6 7-1 16,-6 0 0-16,6 4 0 0,-8 3 0 0,8 0 0 16,0 1 1-16,0-1 1 0,8 4 1 15,-2-4 0-15,-6-3 1 0,13 0-2 0,-7-1-2 16,7-6-10-16,-6-1-16 0,5-3-29 16,2-4-44-16,6-8-73 0,-8 1-89 0,8-4-39 15,-1-4 8-15,-5-3 50 16,5-4 76-16,1 0 69 0,0 0 43 0,-2-4 32 0,-4 5 22 15,-1 2 16-15,-1-3 24 16,2 7 25-16,-8-3 44 0,0 7 24 0,-6 0 3 16,8 0-14-16,-8 4-30 0,6 3-27 15,-6-3-23-15,0 3-16 0,0 4-6 0,0 0 1 16,0 0 1-16,0 0 2 0,-6 4 2 16,6 0-1-16,0-1 1 0,-8 5 1 0,8-1-3 15,-6 0-4-15,6 4-5 0,0-4-3 16,-6 4-3-16,6-3-3 0,0-1 0 0,0 0 0 15,0 1 6-15,0-5 12 0,0 1 3 16,0 0-5-16,0 0-5 0,0-4-3 0,6 0-4 16,0-4-3-16,8-4-2 0,-8 1-1 15,7 0-3-15,1-1-1 0,-2-3 0 16,2 4-2-16,-8 0 0 0,7-1 1 0,-7 5 1 16,1-4 6-16,0 7 2 0,-1-4 4 15,-6 4 2-15,0 4 1 0,0-1-3 16,6 4-3-16,-6 1-6 0,0-1 0 0,0 0-1 15,8 1 2-15,-8 3-3 0,6 0 5 0,0-4-3 16,0 4 0-16,8-3 3 0,-1-1-2 16,-1-3-12-16,8-1-35 0,0-3-48 15,6-3-65-15,-7-1-38 0,7 0-12 16,1-4 9-16,-9-2 39 0,9-1 43 0,-1 0 41 16,-6 0 32-16,-1-4 18 0,1 0 14 0,-1 1 12 15,0 3 9-15,-5-4 15 0,-1 1 24 16,0 3 21-16,-7-4 24 0,1 4 20 0,-1 0 11 15,0 3-11-15,2-3-21 0,-8 4-24 16,0 4-22-16,0-1-15 0,0 0-9 16,-8 1-7-16,8 3-4 0,-6 3 4 0,-7 1 3 15,7 3 2-15,-7 4-2 0,0 0 1 16,-1 4-6-16,8-1-2 0,-7 5-1 16,7 3-1-16,-1-4 0 0,7 0-1 0,-6 4 2 15,6-3 0-15,6-1 2 0,1-4 6 16,-1-2 1-16,1-1-2 0,-1-4-4 0,8-3-5 15,-2-1-3-15,1-6-5 0,0-1-27 16,6-3-66-16,1-4-100 0,0-1-75 0,-1-2-16 16,1-4 57-16,0-4 78 0,-7 3 46 15,6-2 31-15,-6-1 23 0,1 0 5 16,-2-4-10-16,1 4-5 0,-6 4-18 0,6-4-46 16</inkml:trace>
  <inkml:trace contextRef="#ctx0" brushRef="#br0" timeOffset="231147.7997">10902 12444 143 0,'6'-7'110'0,"-6"-4"53"0,0 4-7 0,7-1-2 16,-7 1 7-16,0 0-17 0,0 0-22 0,0 3-27 16,7 0-27-16,-7 1-24 0,0-1-13 15,0 0-6-15,0 4 0 0,0 0 3 16,0 0 0-16,-7 0 3 0,7 4 8 0,0 0 7 15,-7 7 2-15,1 0-3 0,0 3 0 16,6 4 1-16,-7 4-1 0,-6 1-5 0,6-1-4 16,1 7-5-16,0-4-5 0,-1 1 0 15,0-1-4-15,1-2-5 0,0-1-3 16,-2-4-1-16,2 0-3 0,0-3-4 0,6-1-2 16,-7-3 0-16,7 0 2 0,0-3-4 15,-6 3-2-15,6-4 1 0,0-3 0 0,0 0-1 16,0-1 2-16,0 1 0 0,-7 0 0 15,7-1 3-15,0 1 3 0,0 0 9 0,0-1 12 16,0-3 13-16,0 4 7 0,0-4 2 16,0 4-4-16,-6-1-4 0,6-3-11 15,0 0-9-15,0 0-8 0,0 4-5 0,0-4-2 16,6-4-5-16,-6 4-2 0,0 0-1 16,0-3 1-16,7-1-1 0,-7 0 0 0,6-3 0 15,1 0 0-15,-1-1 0 0,0-3 0 16,8 0 2-16,-1 0-3 0,0-4 0 0,0 4 1 15,0-3-1-15,0 7 1 0,0-4-2 16,0 3 1-16,0 1-3 0,-7 0 2 0,8 3 2 16,-8 0 0-16,0 4-1 0,2 0 3 15,-2 0 1-15,0 4 0 0,-6 0-2 16,6-1 0-16,-6 5-1 0,0-1 1 0,0 4 2 16,0 0-3-16,0 0 3 15,0 0-4-15,0 3 3 0,0-3-4 0,7 4 4 0,-7 0-2 16,0-4 0-16,0 0 2 0,7 0-1 15,-7 0 1-15,6 0-1 0,1-4 2 16,-1 0 1-16,0 1-2 0,2-5-2 0,-2 1 0 16,6 0-2-16,2-4-1 0,5 0 1 15,1-4-3-15,-7 0 1 0,6-3 0 16,1 0 2-16,7-1-1 0,-9-2 0 0,2-1 2 16,-1 0 1-16,1-4-2 0,0 4 0 15,-1-4 1-15,-5 0 1 0,-2 4 0 0,2-3 0 16,-2 3-2-16,1-4 1 0,1 4 1 15,-8-3 0-15,6-1 0 0,2 0 0 0,-8 1-1 16,8-1-3-16,-8-3 4 0,7 7 2 16,-7-4-1-16,1 4-1 0,0 0 0 15,-1 4-4-15,-6-4 1 0,6 7 2 0,-6-3 0 16,7 3 0-16,-7 1 1 0,0-1 0 16,7 4 1-16,-7 0 1 0,0 0 1 0,0 0 1 15,0 4 0-15,-7-1 0 0,7 5-1 16,0 2 1-16,-7 1-1 0,7 0 1 0,-6 4 0 15,6 0-3-15,0 3 1 0,-6-4 0 16,6 2 2-16,6-2 1 0,-6 1 5 0,0-1 3 16,6-3 6-16,-6-3 8 0,7-1 5 15,-7 0 7-15,7 0 2 0,-1-3-8 16,1 0-8-16,5-4-7 0,2 0-5 0,-2-4-3 16,8-3 1-16,-7-4-1 0,7 0-5 15,0-4-3-15,-1-3 4 0,1 0-2 0,-1 0-2 16,-6-1-2-16,0 4 3 0,0-3-2 15,-6 7 3-15,5 0 2 0,-5 0-4 0,-7 4-4 16,7 0-1-16,-7 3-4 0,6-3 5 16,-6 7-4-16,0-4 4 0,6 4-2 0,-6 0 6 15,0 4-4-15,0-4 1 0,8 3 1 16,-8 5-2-16,0-1 3 0,0 4 7 0,6 3 9 16,-6 5 2-16,6 3 8 0,-6 4 12 15,0 3 6-15,-6 7 2 0,6 8 3 0,-6 11-2 16,-2 4 0-16,-4 6-2 15,-2 5 2-15,2-3 8 0,-1-2 7 0,-7-6 1 16,7-4 0-16,-6-8-3 0,6-3-3 16,-7-3-9-16,6-8-6 0,-5 0-8 0,6-8-7 15,0 1-8-15,1-8-5 0,-2 1-5 0,8-5-2 16,-1 1 6-16,0-8 12 0,1 4 6 16,0-4 3-16,-1-3-4 0,1 0-8 15,-1-1-7-15,0 1-5 0,7-4 1 0,-6 0-3 16,0 0-3-16,-1-4-4 0,0-3-2 15,1 0 2-15,0-4-1 0,-1 0-1 0,7-4 0 16,-6-3 0-16,6-4-5 0,0-4 4 16,6-3-3-16,1-4 1 0,-1-3 4 0,7-2-1 15,0 2-5-15,7-4-12 0,-1 3-29 16,7 0-30-16,0-3-41 16,0 7-63-16,13-3-136 0,-6 2-166 0,6 2-157 0,0 2 27 15,7-2 132-15,-14 5 102 0,8-2 35 16</inkml:trace>
  <inkml:trace contextRef="#ctx0" brushRef="#br0" timeOffset="235669.6105">5919 15647 150 0,'0'3'74'16,"0"1"20"-16,7-1 2 0,-7-3-14 15,0 4-11-15,0 0-13 0,0-4-9 0,7 3-9 16,-7 1 1-16,0 0 0 0,0-4 0 0,6 3 1 15,-6-3-3-15,7 4-2 16,-7 0-5-16,6-1-2 0,-6-3-4 0,6 4-6 16,2 0-5-16,-2-1-4 0,0 5-3 0,8-5 1 15,-8 5-2-15,7 2-1 0,0-2 0 16,0-1-2-16,-1 4 0 0,8 0-6 0,-6 0-26 16,-1 0-64-16,-1 4-73 0,2-4 13 15,-2 4 29-15,2-1 34 0,-8 1 23 16,1-4 18-16,-7 0 14 0,0 0 9 15,0-4 11-15,0 4 3 0,-7-3 3 0,7 3 3 16,-6-4 1-16,-1 0 1 0,0 1 1 0,7-1 1 16,-6 0 3-16,0 0 1 0,-1-3 97 15,7 3 70-15,-7 1 37 0,1-5 53 16,0 1 3-16,-7-4-21 0,6 0-20 0,-6 4-46 16,7-4-46-16,-8 0-40 0,8 0-34 15,0 0-18-15,-1 0-15 0,0 0-9 0,1 0-5 16,6 3-2-16,0-3-3 0,0 4-4 15,0 0-20-15,6-1-47 0,1 1-70 0,0 3-86 16,5-3-71-16,-6 7-22 0,8-3 27 16,-1 3 88-16,7 0 66 0,-8 3 44 15,2 1 29-15,-2 3 21 16,2 4 13-16,-8 0 7 0,7 0 10 0,-7 0 29 16,1 0 10-16,0 0 20 0,-1 0 22 0,-6 0 23 0,0 0 30 15,-6-4 42-15,6-3 24 0,-7 3 16 16,7-3 22-16,-7-4 29 0,7 0-4 15,0-4-36-15,-6 0-56 0,6-3-50 0,0 3-40 16,-6-3-24-16,6 0-17 0,0-4-10 0,0 0-8 16,6-4-5-16,0 0-31 15,1-7-57-15,0-3-99 0,5-5-152 0,2-10-139 16,-1 0 52-16,6-4 112 0,-6-4 120 0,7-3 65 16,-7-1 40-16,0 5 27 0,0-4 18 0,0 7 9 15,-6 3 7-15,-1 5 6 0,0 3 6 16,1 0 3-16,-7 4 2 0,7 3 1 0,-1 0 2 15,7 0 1-15,-7 4 2 16,1 0 0-16,6 4 2 0,-7-4 59 0,2 4 104 0,4-4 26 16,-5-4 34-16,-1 1 5 0,1-1-34 15,-1-3-50-15,-6 7-36 0,7-1-36 0,-7 1-25 16,6 4-17-16,-6 0-12 0,0-1-11 16,6 1-2-16,2 0-2 0,-8 3 0 15,6-3-2-15,0 0-2 0,1-1-2 0,-1 1-2 16,1-4 0-16,6-4-9 0,-7-3-13 15,8-1-7-15,5-2-9 0,-6-9-3 16,6 5 6-16,-5-4 10 0,-2 3 8 0,2 0 8 16,-2 4 4-16,2 0 7 0,-8 4 4 15,1 7 3-15,-1-4-1 0,0 8-2 16,-6 0 0-16,0 3-1 0,0 0-1 0,0 8-1 16,0 0-1-16,-6 7 0 0,0 7 2 15,-7 8 0-15,6 3 0 0,-6 4 4 0,-7 4 1 16,8 3 3-16,-2-4 1 0,1 5-1 15,1-8-1-15,-2 0-3 0,8-8-2 0,0 1-1 16,-1-8-1-16,0-3 2 0,7 0 3 16,0-4 1-16,0-4 2 0,7 0-2 0,0-3 0 15,-7 3 0-15,12-7-1 0,-5 4 1 16,6-4-3-16,6 0-1 0,-5 0-3 16,5-4 0-16,0 4 0 0,1-3-1 0,-1 3 4 15,-5 0 1-15,5 3 1 0,-6 1 1 16,0 3 6-16,-7 4 0 0,2 0 1 0,-2 7 2 15,-6 1 6-15,-6 3 14 16,-2 4 16-16,2-1 19 0,0 1 16 0,-7 3 7 0,6-4-11 16,0 1-19-16,-5-7-19 0,12-1-16 15,-6-3-10-15,-2-4-8 0,8-1-4 16,0 1-2-16,8-3 3 0,-8-1-5 0,6-3 1 16,6-1 2-16,-5 1-2 0,6 0-5 15,-6 0 3-15,13-4-4 0,-8 3 4 0,2-3-2 16,5 0 3-16,-6 4 1 0,0-4 0 15,7 4-3-15,-8-1-1 0,2-3-5 16,-1 4-25-16,-1 0-51 0,2-4-73 0,-2 3-93 16,-5-3-123-16,6 0-10 0,-6 0 74 15,-1 0 109-15,8-3 67 0,-8-5 43 16,0 1 24-16,0-4 16 0,2-4 11 0,-2-3 10 0,0 0 6 16,1-4 4-16,-1 0 6 15,1-4 2-15,-7-4 2 0,7 5 1 0,-1-4 0 0,0-1 1 16,8 1 1-16,-8 3 2 15,0-3 1-15,7 3-1 0,-6 5 0 0,6-1 2 16,-7 0 0-16,8 3 2 0,-2 4 0 16,2 1 2-16,-1-1 1 0,-1 4 236 0,2 0 110 15,-8 0 57-15,0 0 71 0,2-3-60 0,-8 3-106 16,6 0-92-16,-6 4-39 0,0-1-53 16,0 5-43-16,0-5-31 0,0 4-22 15,0 1-12-15,0-1-12 0,0 0-4 0,0 4 1 16,6 0-1-16,-6 0-2 0,7-3-3 15,-7 3-6-15,6 0-17 0,1 0-45 0,0-4-96 16,5 4-113-16,2 0-113 0,-8-4-136 16,7 4 64-16,0 0 105 0,0 4 122 15,-7 3 88-15,8-3 49 0,-8 7 33 0,0-3 18 16,1 3 11-16,-7 0 11 0,0 3 6 0,0-3 4 16,0 4 4-16,0-1 2 0,-7 1 4 15,7-1 1-15,-6 1 1 0,6 3 3 16,-6-3 0-16,-1 4 93 0,7-1 54 0,-7-3 51 15,1-4 45-15,0-1-2 16,-1 1-22-16,0-3-8 0,7-1-34 0,-6-3-44 0,6-1-45 16,-7 5-31-16,7-5-22 0,-6-3-14 15,6 4-6-15,0-4-6 0,0 4-4 16,0-4-2-16,6 0 0 0,-6 3-1 0,7-3-2 16,-7-3-1-16,6 3 3 0,8-4-2 15,-2 0 1-15,2 1 2 0,5-5-7 16,1 5-37-16,-1-5-68 0,7-3-104 0,-6 4-112 0,6 0-35 15,-6 0 62-15,-1-1 108 0,0 1 66 16,-6 0 40-16,1-1 25 0,-2 1 17 0,2-4 9 16,-2 4 10-16,1-4 2 0,-6 3 7 15,6-3 3-15,-7 4 3 16,8-4 3-16,-2 3-2 0,2-2 1 0,-8-1 2 0,7 3 0 16,7-3 1-16,-8-3-1 15,2 3 0-15,5-4 1 0,-5 1 0 0,5-2 1 16,0 2-1-16,1-1 2 15,-1 1 0-15,1-1 0 0,-7-3 0 0,7 7 1 0,0-4 0 16,-2 4-1-16,2 0 1 0,-1 0 2 16,-5 0 0-16,6 0 1 0,-1 4 2 0,1-4 175 15,-8 0 105-15,2 0 82 0,-2 0 78 16,-5-4 3-16,-1 1-99 0,1 3-107 0,-7 0-67 16,0 3-37-16,7 1-45 0,-7-1-32 15,0 5-21-15,0-5-22 0,0 5-29 0,6 3-83 16,-6 0-104-16,0 0-67 0,6 3-94 15,-6 5-70-15,7-5 66 0,-7 9 80 16,7-1 82-16,-1 7 71 0,-6-3 56 0,6 7 31 16,1-4 18-16,-7 4 14 0,7 0 16 0,-1-4 14 15,-6 1 19-15,7-5 31 0,-7 1 28 16,6-1 11-16,-6-6-7 16,0 3-18-16,6-4-26 0,-6 0-18 0,0-3-15 0,0 0-7 15,0-1-6-15,0 1-5 0,0 0-17 16,7-1-72-16,-7 1-110 0,0-4-29 0,7 3 61 15,-7 2 45-15,6-2 35 0,-6-3 21 16,0 4 15-16,0-4 10 0,0 4 8 16,0-4 7-16,0 0 5 0,0 0 4 0,0 0 2 15,-6 0 0-15,6 0 1 0,0 0 2 16,-7-4 0-16,7 4 1 0,0-4 2 16,0 1 0-16,0-2 0 0,0 2 1 0,7-1 0 15,-1-3-1-15,0 3 0 0,2 1 1 0,-2-5-1 16,0 5 1-16,7-1 1 0,-6 4 0 15,0-4 0-15,-7 4 0 0,6 0 0 0,0 0 0 16,-6 0 0-16,6 4-1 0,-6 0 1 16,0-1 0-16,0 1 0 0,0 0 0 15,-6-1 0-15,6 5 0 0,-6-5 1 16,6 4 0-16,-6 1-2 0,-1 0 1 0,0-1 0 0,7 4 0 16,-6-4 0-16,-1 0 0 0,1 1 0 15,6 3 0-15,-6-8 0 0,-2 5 0 0,8-1 0 16,0-3 0-16,0-1-1 0,-6 1 0 15,6-4 2-15,0 4-2 0,0-1 1 16,0 1 0-16,0-4 0 0,0 3 0 16,0-3-1-16,-6 4 1 0,6 0 0 0,0-4 0 15,0 3-1-15,0 1 0 0,-7-4 0 0,7 4 0 16,-7-1-1-16,7-3 2 0,-6 4 0 16,6-4-1-16,-6 0-1 0,-1 4 1 0,-6-8-1 15,6 4 1-15,-5-4-1 0,-8-3 1 16,0-4-1-16,1-3 1 0,-7-8-1 15,-7-4 0-15,1-18-1 0,-7-7 2 0,-13-15 0 0,-7-19 0 16,0-6-1-16,0-4 1 0</inkml:trace>
  <inkml:trace contextRef="#ctx0" brushRef="#br0" timeOffset="243803.8195">9430 15591 88 0,'-6'-7'83'0,"-7"0"2"15,-1-4 12-15,2 3-5 0,-8-3 1 16,0 1-6-16,1-5-6 0,5 4 13 0,-4-4 8 15,-2 4 8-15,0-4 9 0,7 1 15 16,-7 3 3-16,8-4 9 0,-8 4 13 0,13 0-7 16,-5 0-19-16,-2 0-30 0,8 4-30 15,0 0-28-15,-1 3-17 0,0-3-9 0,7 3-8 16,-6 0-4-16,6 1-2 0,6-1-3 16,-6-4-2-16,7 5 2 0,6-5 3 0,0 5-3 15,13-5-4-15,-6 1 4 0,12 0-2 16,1-4 0-16,5 4 1 0,2-4 0 0,5 0 1 15,-6 0 2-15,1 0 1 0,-1 0-7 16,0 0-5-16,-7 4-34 0,1-1-51 0,-7 0-62 16,-6 1-71-16,-1 4-62 0,1-5-76 15,-14 5 53-15,7 3 99 0,-13-4 69 16,7 4 44-16,-7 0 36 0,-7 0 25 0,1 0 13 16,-1 0 7-16,1 0 4 0,-7 0 3 15,-7 0 2-15,7 0 2 0,-7 4 0 16,1-4 1-16,-8 0 0 0,8 3 1 0,-7-3-9 15,6 4-20-15,-5 0-41 0</inkml:trace>
  <inkml:trace contextRef="#ctx0" brushRef="#br0" timeOffset="244444.6767">9365 15200 143 0,'-6'0'108'0,"-1"0"36"0,0 0-24 16,1 0-30-16,-1 0-22 0,1 0-7 16,0 0-2-16,6 0-4 0,-8 0-8 0,2 0-7 15,0 0-8-15,6 0-7 0,-6 0-7 16,-1 0-6-16,7 0 4 0,-7 0 9 0,1 0 7 15,6 3 4-15,-7 1 6 0,7 0 0 16,-6-1-4-16,-1 5-1 0,0-1-1 16,1 4-2-16,0 3 4 0,0 5 6 0,-2-1 6 15,2 7 9-15,0 5 13 0,-1-1 2 16,1 8-8-16,-1 3-9 0,0 1-11 0,1 3-10 16,0 3-11-16,-1-3-7 0,0 7-4 15,7-3 1-15,-6 0-1 0,6 3 1 16,0-4 5-16,0 1 5 0,0 0 7 15,0-1 5-15,0 1 4 0,0-4 1 0,0 0-1 16,0 0-4-16,0-4-6 0,0 0-3 16,0-3-3-16,6-4-2 0,-6 0 0 0,0-4 4 15,0-3-1-15,0-1-3 0,0-3-1 16,0 1-2-16,0-5 0 0,0 0 0 0,0-3 0 16,0-1 0-16,0 1-2 0,0-4-2 0,-6 4 0 15,6-4-4-15,0 0-3 16,0 0-3-16,0 4-1 0,0-4-1 0,0-4-1 0,0 4-2 15,0 0 1-15,0-4-1 0,0-3-1 16,0 3 1-16,0-3 0 0,0 3 1 16,0-3-1-16,0 3-1 0,0-3 0 15,0-1 0-15,0 5 0 0,0-5 1 0,0 1-1 16,0 4 0-16,0-5 0 0,0 0 0 16,0 2 2-16,0-2 1 0,0 1-2 0,0 0 1 15,0-1 0-15,0 1 1 0,0-1-2 16,0 1-1-16,0 0 0 0,0-4-10 0,0 3-12 15,0 1-10-15,0-4-20 0,0 4-36 16,0-4-66-16,0 3-107 0,6-3-126 16,-6 0-30-16,0-3 62 0,7-1 123 0,-7-3 81 15,7-1 49-15,-1-6 32 16,-6-4 20-16,6-8 17 0,1 0 7 16,-7-7 7-16,7 0 3 15,-7-7 4-15,6-1 2 0,1-2 1 0,-7-5 2 0,6 4 1 0,0-4 0 0,2 1 2 16,-2-1 0-16,0 8 0 15,7-4 2-15,-6 7 1 0,-1 1-2 16,1 6-4-16,-1 1-14 0,1 7-29 0</inkml:trace>
  <inkml:trace contextRef="#ctx0" brushRef="#br0" timeOffset="245680.6937">9339 15958 171 0,'6'-4'308'0,"1"1"144"0,-7-1-9 16,0-3-39-16,7 3-100 0,-7-3-92 15,0 3-72-15,0 0-52 0,6-3-32 0,-6 3-22 16,0 0-15-16,6-3-3 15,0 0-8-15,8-1-2 0,-1-3 0 0,7-3-4 16,6-1-1-16,-7-3 0 0,7 3-1 0,6-3 0 16,1 0-5-16,-7-5-35 0,7 9-85 15,-1-4-120-15,-6-1-145 0,1 8-68 16,-1 0 65-16,-6 0 128 0,-1 4 95 0,0 3 59 16,-6 1 36-16,-7-4 22 0,8 3 19 15,-8 0 13-15,8 1 7 0,-8-5 4 0,7 5 1 16,-7-2 4-16,8-2 0 0,-2 0 2 15,2 0 0-15,-2-1 1 0,1 1 1 16,1 0 2-16,-2-1 0 0,8 1 9 0,-7-4 118 16,0 4 32-16,-6-4 8 0,5-4 2 0,-4 4-35 15,-8 0-38-15,6 4-27 0,-6 3-19 16,-6 1-14-16,6-1-5 0,-8 4-1 16,2 4 3-16,0 7 13 0,-1 3 8 0,-6 5 7 15,0 10 13-15,1 4 2 0,-8 4-8 16,6 6-8-16,-5 1-9 0,6 7-14 0,0-3-12 15,0 3-9-15,6-3-5 0,1 0-4 16,-1-4-4-16,1-1 1 0,6-2-1 0,0-8 0 16,6 0-5-16,1-4-11 15,-1-3-15-15,1-4-27 16,0-4-57-16,-1-3-79 0,7-1-74 0,0-6-48 0,-7-1 68 0,7-3 83 16,1-1 51-16,-2-3 36 15,2 0 21-15,-2-3 17 0,2-1 12 0,-8 0 8 0,7 1 6 16,1-5 2-16,-2 1 2 15,2 0 1-15,-8 0 1 0,7-4 1 0,0 0 1 0,0 3 2 16,-7-3 0-16,8 0 1 0,-8 0 41 16,7-4 118-16,-7 1 19 0,1-1 18 15,0-3-1-15,-1-4-26 0,-6 4-36 16,6-4-31-16,-6-1-25 0,8 2-13 0,-8-1-11 16,6 0-8-16,-6-4-9 0,6 4-7 15,-6 0-10-15,6 0-10 0,-6 4 0 0,7-1-6 16,0 5 0-16,-7-1-2 0,6 4-2 15,1 0 0-15,-1 0 2 0,0 8 7 0,2-5 10 16,-2 8 11-16,0 0 20 0,0 4 16 16,8 3 4-16,-8 4-4 0,7 0-8 0,-6 4-12 15,6 3-13-15,-1 0-6 0,2 1-7 16,-1 3-4-16,-7-4-8 16,14 4-2-16,-14-4 1 0,8-3 0 0,-2 0 0 0,2-1-1 15,-1-3 0-15,-1 0-1 0,2-4-7 16,-2-3-33-16,2 0-84 0,-1-4-153 0,0-4-159 15,0-3 30-15,-1 0 115 0,-4-4 103 16,4-4 62-16,-5 0 41 0,-1-7 25 0,1 4 17 16,-1-4 13-16,1-4 11 15,-7 1 3-15,6-1 4 0,0 4 3 0,-6-3 2 16,8 6 0-16,-8 1 2 0,6 3 48 16,-6 0 112-16,0 5 16 0,-6 2 14 0,6-3-28 0,-8 8-36 15,2-1-25-15,0 4-17 16,-7 4-14-16,0 3-8 0,-6 8-12 0,-1 3-7 15,0 4-6-15,-6 7-9 0,0 4-7 0,0 0-6 16,0 4-5-16,0 0-4 0,0 3 0 16,7-4-6-16,-7-3 0 0,12 1-8 15,1-9-30-15,7-3-42 16,-1-7-54-16,0-1-78 0,1-3-57 0,6-4 61 0,0 1 61 16,0-8 46-16,0 0 29 15,6-8 22-15,-6 1 17 0,7-4 12 0,-7-7 6 0,7-4 3 16,-1-7 2-16,1-8 1 15,-1-7 3-15,8-7 1 0,-2-4 2 16,8-4 0-16,-1 1 1 16,1-5-1-16,0 5 2 0,6-1 1 0,-7 8 0 0,7 0 0 0,-6 6 0 0,6 9 2 15,-7 3 0-15,1 7 1 16,6 8 2-16,-13-1 5 0,7 5 135 0,-8 3 63 0,2 0 37 16,-1 4-36-16,-7-1-59 0,0 1-52 15,-6 3-34-15,7 1-23 0,0-1-2 0,-7 4 6 16,6 0 18-16,0 4 28 15,-6-1 19-15,7 8 14 0,0 4 1 0,-7 7-4 16,6 8-16-16,1 10-20 0,-7 7-19 16,0 8-16-16,0 8-13 0,0-1-11 15,0 4-7-15,-7-1-5 0,1-2-2 0,-1-5-3 0,0 1-3 16,1-8-4-16,-7 1-6 16,6-12-38-16,1-3-84 0,0-4-142 0,-1-11-186 0,1-1 8 15,-8-6 109-15,8-4 123 16,0-7 72-16,-2 0 47 0,-4-4 25 0,5-8 17 15,1 1-10-15,6-8-58 0</inkml:trace>
  <inkml:trace contextRef="#ctx0" brushRef="#br0" timeOffset="246510.6493">11293 15588 70 0,'-7'0'295'0,"7"3"129"0,0-3 8 16,-7 0-40-16,1 4-77 0,6-4-90 0,-6 4-75 16,0-4-53-16,-2 0-36 0,8 0-22 15,0 3-16-15,0-3-9 0,0 0-6 0,0 0-2 16,0 4-1-16,8-4-1 0,-2 4-3 15,6-4-1-15,-5 0 2 0,6 0-11 0,0 0-64 16,7 0-115-16,-8 0-130 0,2 3-101 16,-1 1 5-16,0-4 102 0,0 8 112 0,-1-5 68 15,-12 5 44-15,8-1 26 0,-8 4 23 16,0-4 15-16,0 4 8 0,-8 0 4 16,2-4 2-16,0 4 3 0,0 0 2 0,-8 4 0 15,8-4 1-15,-7 0 1 0,7 3 2 16,-8-2 1-16,8 2 0 0,-7 1 0 15,6 0 2-15,-6-4-2 0,7 3 3 0,-1-3 1 16,0 0 62-16,1-4 180 0,0 4 81 16,0-7 51-16,-2 0 50 0,2-1-28 0,0-3-83 15,-1 4-97-15,1-4-61 0,-1 0-39 16,7 4-35-16,-7-4-28 0,7 0-22 0,0 0-15 16,7 0-8-16,-7 0-3 0,7 0-1 0,6 0 1 15,-1 0-4-15,2 0 0 0,-2-4-4 16,8 0 0-16,0 1-1 0,-1-1-32 15,7-3-99-15,-6 3-93 0,5-3-101 16,-5-1-150-16,7 5-47 0,-15-5 105 0,2 5 149 16,-2-1 99-16,2 1 59 0,-8-1 35 15,1 0 22-15,-1 1 19 0,-6-1 13 0,0 4 6 16,0-4 3-16,0 4 2 0,0 0 3 16,0 0-1-16,0-3 2 0,0 3 2 0,0-4 0 15,0 4 0-15,-6 0 1 0,6-4 0 16,0 4 0-16,0 0 1 0,0-3-1 15,0-1 2-15,0 4-1 0,6-4 0 0,-6 1 0 16,0 3 1-16,0-4-2 0,0 0 1 0,6 1 1 16,-6-1-1-16,7 0 0 0,-7-3 1 15,7-1-1-15,5 1-1 0,-4 0-5 16,-2-4-25-16,7 3-44 0</inkml:trace>
  <inkml:trace contextRef="#ctx0" brushRef="#br0" timeOffset="249749.0769">12445 15262 188 0,'7'-15'146'0,"6"4"39"0,-6-3-23 15,-1-1-16-15,-6 3-34 0,6 2-28 0,-6-1-14 16,0 0-9-16,7 3-2 0,-7 1 1 15,0-4 5-15,0 7 3 0,0-3-2 0,-7 0-5 16,7 3-2-16,0 1-7 0,0-5-14 0,-6 5-9 16,6 3-6-16,0-4-5 0,-6 0-5 15,6 1-4-15,0 3-2 0,-7-4-2 16,1 4 2-16,6 0 0 0,-7 4 6 0,-6 3 8 16,7 0 7-16,-8 8 10 0,2 3 3 15,5 4-4-15,-6 7-6 0,0 8-7 0,-1 7 0 16,8 3-2-16,0 5 2 0,0 3 2 15,6 4 8-15,0-4 8 0,6-1 4 16,-6 2-4-16,6-5-7 0,0-4-4 16,2-6-4-16,-2-1 2 0,0-4 7 0,1 1 1 15,-1-4-3-15,1 0-8 0,-7 0-7 16,7 0-5-16,-7 0-4 16,0-4-2-16,0 1 0 0,0 2-3 0,0-2-4 15,-7-4-29-15,7 3-66 0,-7-7-97 16,1 3-115-16,-1-3-103 0,-5-3 6 0,4-1 89 0,-4-3 113 15,-1-4 68-15,0-4 43 0,6-3 28 16,-6-4 17-16,0-7 14 0,-7-4 11 0,8-4 3 16,-1-4 3-16,-7-3 3 15,8-7 3-15,-2 0 0 16,-6-4 3-16,7 3 0 0,1-3 1 0,5 4 1 16,-6 0 2-16,7 4 1 0,6-2 1 15,-7 9 0-15,7-4 1 0,0 4 3 0,0 3 95 0,0 1 111 0,0-1 41 16,0 1 56-16,-7-5 46 0,1 4 29 15,6 1-50-15,-7-1-83 0,7 4-83 0,-6 4-59 16,6-4-38-16,0 0-19 0,6 4-10 0,1-4-14 16,-1 0-10-16,8-4-7 0,5 4 0 15,0-8-7-15,1 5 3 16,7-4-1-16,-2-1-3 0,7 1-2 0,1-4 2 16,7 4-1-16,-2 0-11 0,-5-1-63 15,6 1-77-15,0 7-115 0,-6 0-164 0,-8 0-83 0,9 7 90 16,-15 4 131-16,1-4 100 15,-2 8 63-15,-4-4 40 0,-1 0 32 0,0-4 22 16,0 4 11-16,-7 0 7 16,8-3 4-16,-2 3 3 0,2-4 2 0,-1 1 2 0,-1-5 1 15,2 5 1-15,6-5 0 0,-8 1 1 16,8 0 1-16,-1-1 0 0,7 1 1 0,-6-4 0 16,6 3 0-16,-7-3 1 0,7 0 0 15,-6-3 1-15,7 3 1 0,-9 0 0 0,9 0 0 16,-7-4 8-16,-1 4 113 0,0-3 37 15,-6-1 4-15,1 1 37 0,-2-5-5 0,-5 4-29 16,0 1-34-16,-1-1-20 0,0-3 6 16,-6 3-4-16,7 1-15 0,-7-1-24 0,0-4-19 15,6 5-12-15,-6-5-13 0,0 1-9 16,0 3-4-16,-6-3-2 0,6 4 5 16,0-1 3-16,-7 0-3 0,1 0-5 0,0 4-6 15,-1 4-5-15,-6 0-4 16,0 7 0-16,-7 0 2 0,-6 7 1 15,0 8 0-15,0 3 1 0,1 1-2 16,-2 6-3-16,1 1-2 0,6-1 2 0,1 5 2 16,6-4-1-16,6-1-1 0,7-3 3 0,7-4 0 15,-1-3-2-15,1-4 1 0,12 0 2 0,-5-8-3 0,5-3-2 16,1-3 1-16,6-4 0 16,-7-1 0-16,7-6 3 0,-6 3-2 0,6-4-2 15,-7 0-1-15,1 4 0 0,-7 1 0 16,0-1-1-16,0 3 1 0,-7 0-2 15,1 5-1-15,0-1 0 0,-1 4 2 0,0 0 5 16,-6 0 2-16,0 7 6 0,8 1 7 0,-8 7 12 16,0 10 7-16,0 8 2 0,-8 15-1 15,8 11-5-15,-6 10-6 16,6 8-9-16,0 4-3 0,0-1-7 0,0-3-2 0,-6-3 0 16,6-9 16-16,0-10 32 15,0-7 35-15,-7-7 60 0,7-9-2 0,-7-6-29 0,1-4-31 16,6-7-25-16,-13-1-18 0,7-7-8 15,-1 1-7-15,0-5-4 0,1 1-3 16,-7-4-7-16,6-4-6 0,1-3-2 16,-7 0 3-16,6-4-1 0,1-4-7 0,-1-3-2 15,1-4-1-15,0 0 0 0,6-3 0 0,0-5 0 16,6 1 0-16,-6-4 0 0,13-4-3 16,0-3-19-16,6-4-33 0,1-4-59 0,6 0-124 15,0-6-104-15,1-1-92 0,5 0-142 0,7 0 91 16,-7 3 124-16,7 1 141 0,0 4 78 15,1 2 45-15,-14 5 29 16,-1 7 19-16,1 4 13 0,-6-4 12 0,-1 4 8 0,1-1 3 16,-6-2 3-16,-2 2 3 0,8-3 0 15,-7-3 2-15,-1 3 0 0,8 0 3 0,-6-4-1 16,-1 4 2 0,-1-4 0-16,8 1 0 0,-7 3 1 0,0 0 2 15,0 4 0-15,0-1 0 0,0 8 2 0,-7 0 12 16,2 4 302-16,-2-1 115 0,-6 5 37 0,-6-4-20 15,-2 3-110-15,-4 4-105 0,-2 0-80 16,8 4-56-16,-7 3-25 0,0 1-20 0,0 3-17 0,0 3-12 16,0 4-9-16,0 8-4 15,0 7-8-15,0 0-41 0,7 11-119 0,-2 4-176 16,2-1-242-16,0 8 6 0,6 0 74 16,0 0 88-16</inkml:trace>
  <inkml:trace contextRef="#ctx0" brushRef="#br0" timeOffset="250361.8426">13989 15844 175 0,'0'0'323'15,"-7"0"171"-15,7 0 25 0,-6-3-36 0,6 3-99 16,0 0-107-16,-6-4-42 0,6 4-66 16,-7 0-57-16,7-4-40 0,-7 4-26 0,7 0-18 15,0-3-11-15,0 3-3 0,7-4-4 0,-7 0-4 16,13-3 1-16,-7 0 1 0,7-1-8 15,1 1 3-15,-2-4-2 0,8-4-23 0,6 4-86 16,1-7-176-16,-2 3-86 0,1 1-170 16,7-1-39-16,-7 4 113 0,0 4 112 15,0-1 39-15</inkml:trace>
  <inkml:trace contextRef="#ctx0" brushRef="#br0" timeOffset="252217.4229">15102 15394 241 0,'-6'-8'175'0,"6"5"25"0,0-1-2 0,-6 0-31 15,6 1-33-15,0 3-26 16,0-8-19-16,-7 5-10 0,7-1-7 0,0-3-4 15,0-5 7-15,0 6 2 0,0-6-1 0,0 1-1 16,0 0 10-16,0-3 3 0,0 3-10 0,0 0-15 16,0-4-21-1,0 4-12-15,0 0-10 16,0-3-8-16,0 3-3 0,0-1-4 0,-6-2 0 0,6 3 1 16,-7 0-4-16,7 0-1 0,-6 0 2 0,6 0-1 15,-7 4-2-15,1-4 0 0,0 3 0 0,-8 5 0 16,8-5 0-16,-8 5 0 0,2 3 0 0,-1 3 0 15,-1 1-1-15,-5 3-1 0,-1 4-2 16,7 0 3-16,-6 0 1 0,5 4 2 0,2 3-4 16,-1-3 2-16,0-1 0 0,6 1 0 15,1 0 2-15,0-4-2 16,6 3-2-16,0-6 2 0,0 3 0 0,0 0 0 0,0-4 2 16,6-3-1-16,0-1 0 15,-6 1-1-15,7 0 0 0,-1-1 2 0,1-3 0 0,-1-3-2 16,1 3 0-16,5-4-1 0,-4 0 1 15,-2 4 0-15,0-3 3 0,1-1 0 0,-7 4 0 16,6-4-2-16,1 4-1 0,-7-3-2 16,6 3 4-16,-6 0-2 0,0 0 0 0,0-4-2 15,7 4 2-15,-7 0 0 0,0-4 0 16,6 4-2-16,-6 0-1 0,0 0 2 0,7 0 0 16,-7 0 0-16,0-3 1 0,7 3-2 15,-7 0 1-15,0 0 0 0,0 0 1 0,6 0-2 16,-6 3-1-16,6-3 2 0,-6 4 1 15,0 0 2-15,7 3-2 0,-7 0 0 0,0 12 0 16,0-1 3-16,7 8 3 0,-7 7 0 16,0 3 2-16,-7 8 2 0,7 4 0 15,0 7-2-15,-7-1 0 0,7 2-4 16,-6 2-1-16,6-6 1 0,-6-1-2 0,6-4 2 16,0-10-1-16,-7 0 5 0,7-8 12 15,0 0 12-15,-7-7 12 16,7-4 10-16,0-2 14 0,-6-2 11 0,6-3-10 0,0 0-7 15,-7-4-1-15,7 1-11 0,-6-5-9 16,6 1-3-16,-7 0-2 0,1-1 5 0,-1-3 2 16,1 0 1-16,-8-3-3 0,8-1-8 15,-7 0-9-15,7-3-8 0,-7-4-3 0,6 4-3 16,-5-8-1-16,4 4-6 0,2-8-2 16,6 1-1-16,0 0 0 0,0-8 0 0,6 1-5 15,2-8-11-15,11-4-15 16,-6-3-41-16,12-8-53 0,2-7-65 0,5-3-21 0,8-8-57 15,5-4-87-15,7 1-93 16,0 6 46-16,0 12 96 0,1 4 112 0,-8 10 66 16,1 4 35-16,-7 7 28 0,-7 4 19 0,-6 8 15 15,1-1 13 1,-1 4 5-16,-7 0 3 0,1 0 3 0,6 3 3 0,-7-3 0 0,1 4 2 16,0-4 2-16,-2 4 1 0,2-4 1 15,0-4-2-15,-1 1 6 0,7-1 102 0,-6-11 26 16,6 1 13-16,-7-5 26 15,1-6 9-15,-1-1-12 0,-5 0-23 0,-2 1-14 0,2-1 0 16,-8 0-7 0,1 4-2-16,-7 4-3 0,6 4-7 0,-6-1-6 0,-6 4-2 15,6 3-17-15,-7 1-22 0,1 4-17 16,6-1-16-16,-6 4-8 0,-8 0-8 0,8 0-6 16,-1 4 0-16,-6 3-2 0,7 1-2 15,-7-1-2-15,-1 4-2 0,2 0-2 0,-2 4-4 16,-5 3 2-16,6 4 2 0,-6 7-2 15,-1 8 1-15,7-1 0 0,-7 12-1 0,0 0 0 16,8 6 0-16,-2 1 0 0,2 4 0 16,5 0 0-16,1-1 3 0,6 1 2 15,6 3-1-15,-6 0-2 0,13 5 1 0,-7 2 1 16,2 5 4-16,4 2-2 0,2 5 3 0,-8-1 4 16,7 1 1-16,-7-4 2 0,1-3 8 15,0-5 15-15,-1 0 30 0,-6-6 7 16,0 3-3-16,0-4-8 0,-6-3-15 0,-1 3-11 15,0-4-13-15,1 1-9 16,-1 0-7-16,1-8 2 0,0 1-2 0,-8-5-2 0,8 1 0 16,0-8 0-16,-2-3 0 0,2-4-8 15,-7 0-13-15,7-8-64 0,-8 1-119 16,8-4-91-16,-6-4-151 0,-2 1-148 0,1-5 120 16,-7 1 141-16,0-8 125 0,2 1 67 15,-9-5 45-15,-5-10 24 0,6 0 19 0,-7-11 13 16,1-1 8-16,5-7 6 0,1 1 6 15,7-4 4-15,-1 3 2 0,8 0 2 16,-2 4 1-16,14 0 2 0,0 8 2 0,0-5 0 16,7 8 1-16,0-3 0 0,5 6 111 15,1-2 89-15,-6-1 24 0,6-1 9 0,-7 1-39 16,1 0-57-16,0 8-49 0,-1-4-32 16,0 3-20-16,8 0-10 0,5 1-10 15,1-9-6-15,12 5-4 0,1-7-4 0,6-1-1 16,-1 0 0-16,9-3 1 0,-2 0-6 15,1-1-38-15,-1 5-69 0,1-1-95 0,-1 1-78 16,-5 6 54-16,-1 1 72 0,-7-1 50 16,1 5 34-16,-7-1 20 0,0 1 15 0,-7-1 14 15,7 0 7-15,-6-3 5 0,-1-1 2 16,1 1 1-16,0 0 2 0,-7 0 1 0,6-4 1 16,0-4 0-16,-5 4 2 0,5-4-2 0,-6 4 2 15,0-3-1-15,1-1 0 0,-2 1 0 16,2-5 1-16,-2 1 0 0,1 0-1 15,1-4 1-15,-8 0 0 0,7-4 1 0,0 0-2 16,0-3 0-16,0 4 1 0,0-5 2 16,7 1 0-16,-8 0 2 0,8-1-2 0,-1 1 2 15,1 0 1-15,6 3 2 0,-6 0 1 16,6 1 0-16,0 3 258 0,-6 0 159 16,0-4 120-16,-8 0 21 0,-12 1-119 0,0 7-80 15,0 0-81-15,-6 6-88 0,0 5-66 16,-2 7-47-16,-4 4-31 0,-2 7-22 0,1 7-9 15,1 4-9-15,-2 11-16 0,2 4-45 16,-2 3-120-16,-5 11-260 0,13 4-178 0,-8 8-133 16,2 10 53-16,-2 11 169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36:44.40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5398 7843 35 0,'0'0'75'0,"8"-4"-1"15,-2 4-17-15,0-3-18 0,-6 3-6 16,7-4-6-16,-7 0 0 0,0 4 10 0,6-3 9 15,-6-1 14-15,0-3 10 0,0 3-1 16,-6-3-6-16,6 3 11 0,0-3 4 16,-7 0-9-16,7-1-11 0,-6 5-9 0,0-5-7 15,6 1-6-15,-8 3-6 0,2-3-8 16,0 4-4-16,-1-2-1 0,0 2-4 0,-5 3 1 16,5 0 1-16,-6 0 2 0,0 0 2 15,0 3 3-15,0 2 6 0,0 2 5 0,0 4 6 16,0-4 2-16,-1 8 9 0,2-1 10 15,-1 1 5-15,-7 3-5 0,14 4-5 16,-8 0-2-16,2 4 5 0,5 0 1 0,-6 3 0 16,7 0-5-16,6 4 0 15,-7 0-5-15,7 7 2 0,0 0 0 0,0 4-1 16,0-3-2 0,7 3 0-16,-7 0 2 0,6-7 2 0,0 3 4 15,-6-7-2-15,0 3-3 0,7-3-9 0,-7-3-8 0,0-1-4 0,0 0-6 16,-7 0-6-16,7-3-8 0,-6 0 1 15,0-1 1-15,-1 1-3 0,-6-4-6 16,6 3 1-16,1-2-3 0,-7-1-4 0,0 0-1 16,7-4-2-16,-7 4-30 15,-1-4-51-15,8 0-77 0,-8-3-123 0,-4 4-168 16,4-5-17-16,1 1 84 0,-7-4 134 16,2 0 88-16,4 0 54 0,-5-8 40 0,-1 5 30 0,0-8 15 15,-5 0 8-15,5-8 5 16,0 1-3-16,-6-4-28 0,7 0-59 0</inkml:trace>
  <inkml:trace contextRef="#ctx0" brushRef="#br0" timeOffset="267.7903">4670 8840 244 0,'0'-15'193'0,"0"-3"51"0,0 3 20 0,6-3-20 15,-6 3-27-15,0 1-1 16,6-1-17-16,-6 4-35 0,0 0-42 0,0 3-27 16,6-3-3-16,-6 4 4 0,7 0 0 0,0 3-6 15,-1-3-17-15,7 0-18 0,1-1-17 16,-2 1-12-16,8 0-8 0,6-1-4 15,7 1-1-15,-1 0-4 0,7-1-3 0,0 1-2 16,7-1-2-16,-7 1-18 0,7 0-25 0,-7-1-48 16,-7 5-90-16,7-1-126 0,-6-3-157 15,-7 3 1-15,0-3 93 0,0 0 135 16,-7-1 81-16,1 1 50 0,0-4 28 0,-7 0 27 16,-1-4 17-16,2 5 12 0,-2-9 5 15,2 4 4-15,-1 1 0 0,0-5 2 0,0-3-1 16,-1 0-21-16,-4 1-42 0</inkml:trace>
  <inkml:trace contextRef="#ctx0" brushRef="#br0" timeOffset="1133.2272">5574 8188 212 0,'13'-15'142'0,"-6"0"26"0,-7 0-30 0,7 4-22 0,-7 1-18 0,0 2-12 0,0 1-6 16,0 0-13-16,0 3-9 0,-7 0-5 16,7 1 1-16,-7 3 8 0,1 0 5 0,-7 3-1 15,7 5-8-15,-8 3-2 16,2 7-9-16,-2 4-12 0,1 3-10 0,-6 9-8 15,6 2-4-15,-1 1-5 16,2 3-1-16,5 0-3 0,1 1-2 0,-1-5 1 0,1 1-1 16,6 0 1-16,0-8-2 15,6 0-3-15,1-3-2 0,-1-4-20 0,1-4-24 16,-1 1-48-16,0-5-70 0,8-3-96 16,-8 0-14-16,7-4 76 0,0-3 61 0,0 0 43 0,-6-4 30 0,6 0 18 15,0-4 20-15,0-3 8 16,0-1 6-16,-7-3 3 0,8-3-1 0,-2-4 2 15,2-1 3-15,-8-3 1 0,7 0 1 16,0-7 0-16,6 0 1 0,-5-1 1 0,-2-2 0 16,8-5 0-16,-1 0 1 0,-5-3 0 15,6 3 2-15,-1 0 0 0,1 1 0 0,-8 3 0 16,8 0 0-16,-7 0 1 0,0 7 0 16,6 1 0-16,-5-1 2 0,-2 8 0 15,2-1 0-15,-8 5 81 0,1-1 112 16,-1 4 15-16,-6-4 50 0,0 4-13 15,0 0-27-15,0 1-7 0,-6-1-10 0,6 3 1 0,0 1 1 16,-7 0-14-16,7-1-38 0,0 5-44 16,0-1-33-16,0 0-19 0,0 0-15 0,0 1-13 15,0 3-7-15,0-4-2 0,7 4 0 16,-1-4-1-16,-6 4-5 0,14 0 1 0,-8 0-1 16,6-3 1-16,2 3 2 0,-1 3 4 15,7-3 2-15,-8 0-2 16,2 4-2-16,-2-4-2 0,2 0 1 0,-1 4 0 0,-1-1-2 15,-5 1 5-15,6-4 6 16,-7 4 12-16,1 0 5 0,-7-1-1 0,7 5-10 0,-14-1-10 16,7 8-5-16,-13-1-8 0,0 4-2 15,-6 4-3-15,-8 0-4 0,1 4-1 0,0 0 4 16,1-1-5-16,5 1 0 0,0-8 2 16,1 0-2-16,5 1-2 0,2-5 2 15,6-2-3-15,6-1 2 0,0-4 3 16,0 0-4-16,6 1 4 0,0-5 4 0,0 1-1 15,14-4 2-15,-7 4-2 0,7-8-1 0,0 4-3 16,5 0 2-16,-5-4-2 0,0 4-3 16,-1-3 4-16,-6 3 4 0,0 3 4 15,0 1 7-15,-6 0-6 0,-1 7 0 0,-6-1 1 16,-6 9-3-16,-1 3-6 0,-6 4 1 16,0-1 0-16,-7 1-2 0,8-1-8 0,4-3 2 15,-4-3 3-15,6 2-5 0,6-5 4 0,6-2 7 16,0 1-1-16,8-4 3 15,5-4-3-15,1 0-2 0,-1-3-2 0,0 0 0 16,-5-1 0-16,5 1 3 0,-6 3 3 0,0-3 2 16,1 3 0-16,-8 0 0 0,-6 8-3 15,0 0 2-15,-14 3-2 0,2 8-3 0,-14-1-1 16,-1 1 2-16,1 0-2 0,-6 3-1 16,-1-3-11-16,7-4-32 0,1 0-57 15,5-8-120-15,0 1-152 0,14-1-84 0,-1-6-216 16,7-5 56-16,0 1 66 0,13-11 173 15</inkml:trace>
  <inkml:trace contextRef="#ctx0" brushRef="#br0" timeOffset="1466.8436">6506 8122 57 0,'6'-11'210'0,"1"3"60"0,6-3-31 16,-7 4-56-16,-6 0-57 0,7-1-36 15,0 5-24-15,-1-1-13 0,0 0 2 0,1 4 13 16,0-3 19-16,5 3 34 0,-5 3 28 16,6 1 8-16,0 0-7 0,0 3-2 0,0 4 0 15,7 4-3-15,-7 3-14 0,7 7 4 0,-8 5 11 16,1 3-20-16,-6 7-30 0,-1 0-30 15,-6 0-20-15,-6 5-9 16,6-1-15-16,-14-1-6 0,8-2-5 0,-6-4 1 0,-2-1-3 63,1-3-1-63,0-3-6 0,0-5-1 0,0 1-9 0,0-4-44 0,7 0-142 0,-1-7-196 0,-6-1-272 0,6-3-51 0,1 0 57 0,0-4 250 0</inkml:trace>
  <inkml:trace contextRef="#ctx0" brushRef="#br0" timeOffset="1665.1465">6844 8708 220 0,'20'0'549'15,"0"0"161"-15,-1 0-73 0,-5-4-163 0,-8 4-57 16,0-4-113-16,0 4-99 0,1-3-72 16,0 3-49-16,-7 0-32 0,6 0-48 0,-6 0-42 15,0-4-63-15,7 4-195 0,-7 0-259 16,6 0-228-16,-6 0-44 0,6 0 209 0,-6 0 252 15</inkml:trace>
  <inkml:trace contextRef="#ctx0" brushRef="#br0" timeOffset="4789.0736">9704 7924 86 0,'6'0'282'0,"-6"4"154"15,7-4 29-15,-7 0-10 0,0 0-79 16,6 0-92-16,-6 0-80 0,7 0-58 0,-7-4-17 15,0 4-30-15,6 0-26 0,-6-4-25 16,6 4-14-16,2-3-6 0,-2-1-5 16,0 4-5-16,7-4-4 0,0 1-4 0,0-1-6 15,1 0-1-15,5 1-2 0,0-1-1 16,1 0 0-16,-1 4 0 0,1-4 0 0,-1 4 0 16,1-3 0-16,0 3 3 0,-1 0-2 15,1 0 0-15,-8 0-1 0,8 3 3 0,-6-3-2 16,-8 0 4-16,7 4 2 0,0 0 1 15,-6 0 3-15,-1 3 1 0,0 4 0 0,-6 0 5 16,0 4-1-16,0 3 0 0,-6 4 3 16,6 7-5-16,-13 8-4 0,0 7-2 15,0 3 1-15,-1 12-4 0,2-4-3 16,6 0 1-16,-8-4-2 0,8-7 3 0,-1 0-1 16,1-11-2-16,-1 0-1 15,7-4 0-15,-7-7 3 0,7 0-2 0,0-7 3 0,0 0-3 16,0-4-9-16,0 0-16 15,0-4-16-15,0 0-75 16,0-3-232-16,-6 0-229 0,6-1-114 0,0-3 102 0,-6 0 124 0,0 0 126 16</inkml:trace>
  <inkml:trace contextRef="#ctx0" brushRef="#br0" timeOffset="5292.4632">9495 8440 289 0,'0'0'255'16,"-6"0"74"-16,6-3-42 0,0 3-75 15,-7 0-49-15,7-4-23 0,0 4-7 16,0-4-9-16,7 1-12 0,-7-1-15 16,6 0-21-16,7-3-11 0,0-4-11 0,1 4-14 15,5-4-11-15,-6 0-10 0,12 0-4 0,-5 0-5 16,6 0-5-16,1-1-11 0,-8 6-45 15,1-2-89-15,-1 1-105 0,0 7-105 0,1 0-41 16,-7 0 37-16,-6 7 110 0,-1 1 81 16,1 3 53-16,-7 0 37 0,-7 7 32 15,1-4 16-15,-1 8 9 0,-6-3 4 0,-7 3 3 16,8 4 3-16,-1-1 3 0,-7 1 3 16,7-1 25-16,-6 1 91 0,5-4 90 0,1 0 83 15,1-7 11-15,-2-1-46 0,8-6-40 16,0 3-53-16,-2-4-38 15,8-4-28-15,-6 1-11 0,6 0-16 16,0-1-18-16,6-3-16 0,2-3-11 0,4-1-8 0,2 0-6 16,5-3-2-16,7 0-5 0,0 0-8 0,7-4-36 15,-1 0-60-15,7-4-85 0,1 4-121 16,5-4-75-16,-6 4 35 0,7 0 110 0,-1 0 77 16,-13 0 51-16,8 4 37 15,-7-4 31-15,-8 0 15 0,1 4 8 0,0-4 6 16,1-4 3-16,-7 4 1 0,-2 0 2 15,-4 0 1-15,5-4 1 0,-5 4-1 0,-2 0 2 16,2-3 1-16,-8 3 0 0,7-4-13 0,-7 4-37 16</inkml:trace>
  <inkml:trace contextRef="#ctx0" brushRef="#br0" timeOffset="6030.7253">10531 8096 42 0,'6'-4'276'16,"-6"-3"114"-16,6 0 12 0,-6 3-74 0,0 0-56 0,8-3-58 0,-8 3-34 16,0 1-15-16,0-1-8 0,6 1-22 15,-6-1-29-15,0-3-30 0,0 2-17 16,6 2-7-16,-6-1-14 0,7 0-9 16,-1 1-7-16,-6-1-8 0,7-3-5 0,-7 3-3 15,6 1 1-15,1-1-1 0,-1 0-4 16,0 1-2-16,2 3 0 0,-2-4 5 15,0 0 0-15,-6 4-3 0,7-3-2 0,0-1 0 16,-1 4 0-16,1-4 2 0,-1 4 5 0,0 0 0 16,-6-3 1-16,7 3-3 0,0 0 0 15,-1 0 2-15,0 0 0 0,1 0-2 16,-7 0-3-16,7 0 4 0,-1 0-4 0,-6 0 1 16,7 0 3-16,-1 0-4 0,0 0 5 0,-6 3-3 15,7-3 1-15,-7 0 1 0,7 4 2 16,-1-4 0-16,-6 4 3 0,6-4 5 15,-6 3 4-15,0 1 2 0,8 0 2 0,-8-1-3 16,0 1-6-16,0 3-2 0,0 4-6 16,-8-4 0-16,2 4 1 0,0 1 0 0,-1 2-3 15,0-3 0-15,1 0-1 0,-7 0 3 16,7 0-5-16,-1 0-1 0,0 0-1 16,1-4 3-16,0 1-2 0,-1-1-1 0,7-3-3 15,-7 3 2-15,7-3 1 0,0-1 3 16,0 2-2-16,0-5 7 0,0 3 8 0,0-3-3 15,0 3 5-15,7-3-4 0,0 4-7 16,-1-4-1-16,0 0-4 0,1 0 0 0,6 0-3 16,-6 0 1-16,5 4 0 0,-5-4 0 15,0 0 2-15,-1 0 1 0,0 4 6 16,2-4 2-16,-2 3-2 0,-6 5-3 0,0-1-1 16,0 4 2-16,0 4-5 0,-6-1-4 15,-2 1 1-15,2 3 1 0,0-3-2 0,6-1 1 16,-7 4 1-16,7-2 0 0,0-2-3 31,0 1 2-31,0-1 0 0,7 1 1 16,-7-4 0-16,6 0 0 15,0 0 0-15,-6-4-3 0,8 4 2 0,-8-4 1 0,6 1 6 0,-6 0 9 0,6-1 14 0,-6 0-4 16,0 4-3-16,-6 0-7 0,0 4-2 16,-2 3-6-16,-4-4-4 0,-2 5 1 0,8-1-3 0,-7-3-1 15,7 0 0-15,-1-4-8 16,0 0-16-16,1 3-32 15,0-3-56-15,6-4-80 0,0 1-150 0,0-1-176 0,0-3-139 16,6-1 76-16,0 1 89 0,-6-8 149 0</inkml:trace>
  <inkml:trace contextRef="#ctx0" brushRef="#br0" timeOffset="8088.7796">11547 8151 279 0,'20'-15'244'0,"-8"4"65"15,1 4-39-15,-6-4-75 0,-1 4-62 16,1-1-44-16,-7 1-24 0,0 3-20 0,0 1-11 16,0-1-12-16,0 0-3 0,-7 4-2 15,-6 0 5-15,7 0 4 0,-7 4 7 0,-1 3 6 16,2 1 13-16,-8 3 10 0,7 0 7 0,-7 7-3 15,1 0-6-15,0 5-8 0,-1 2-12 16,1 1-11-16,5-1-5 0,2 1-3 16,5-1-1-16,-6-2-2 0,13-1-2 0,-7-1-2 15,7-2-1-15,7-5 0 0,-7 5 0 16,6-8-3-16,1 3-2 0,0-3-3 0,5-4 0 16,-6 1-1-16,8 0-7 0,-1-1-41 15,0 0-64-15,-6-3-96 0,5-1-168 0,-5 1-48 16,6 0 63-16,-7-4 123 0,-6 3 82 15,7-3 46-15,0 0 30 0,-7 0 25 16,0 0 20-16,0 0 9 0,0-3 6 0,-7 3 4 16,7-4 3-16,-7 0 1 0,1 1 2 15,0-5 1-15,-1 5 1 0,-6-4 0 0,0-1 1 16,0 0 1-16,0 1 0 0,-1 0 0 16,-4 0 1-16,4 3 0 0,-5-3-1 15,5 3 2-15,-4 0 0 0,4 1 1 16,-5 3 1-16,5-4 0 0,2 4 0 0,-8 0 35 15,7 4 137-15,0-4 32 0,6 0 49 0,-5-4-28 16,-2 4-59-16,8-4-50 0,0 4-20 16,6-7 11-16,0 3 6 0,6 1-11 0,8-5-15 15,-2 1-28-15,8-4-19 0,-1 4-15 16,1 0-8-16,12-4-6 0,-5 7-3 16,5-3-9-16,1 2-27 0,-1 2-71 0,1 0-103 15,-1-1-112-15,1 4-45 0,-7 0 73 16,6 0 95-16,-6-4 62 0,1 4 43 0,-1-4 24 15,-7 4 24-15,7-3 13 0,-6-1 6 16,5-3 3-16,1-1 3 0,-6 1 1 16,0 0 3-16,-1-1-1 0,7-3 2 0,-6 4 1 15,-1-4 1-15,1 4 2 0,0-4-1 16,-1 0 1-16,-6 4 0 0,6-4 1 0,-5 3-1 16,-2-2 0-16,2 2 1 0,-1 0 1 15,-7-3 0-15,8 4 1 0,-2 0-1 16,1 0 1-16,-6-1 1 0,6 1 0 15,-7 0 0-15,1-1 0 16,6 1-5-16,-7 3 25 0,1-3 106 0,0 0 15 0,-7 3-1 0,6-3 1 16,-6 0-23-16,6 3-33 0,-6-3-26 0,0 2-10 15,0 2 2-15,0-1 7 16,0 0 3-16,0 1-7 0,0 3-13 0,-6-4-9 16,6 1-9-16,0 3-5 0,-6-4 3 0,-1 4 9 15,0 0 12-15,1 4 23 0,0-1 9 16,-8 4-2-16,1 1-5 0,0 3-3 15,0 0-7-15,1 7-11 0,-2-3 0 16,1 7-9-16,0 0 1 0,6 3-4 0,1 1-4 16,0 0-6-16,0 0-4 0,6 3-1 0,0-4-4 15,0-3-3-15,0 4-3 0,6-4-4 16,-6 4-1-16,6-4-1 0,0 0 0 16,8-1-1-16,-8-2 2 0,7 3-1 0,1-4-3 15,-8 1-2-15,6-5-8 0,2 1-28 16,-1-4-39-16,7 3-78 0,-8-6-141 15,2 3-118-15,5-8 34 0,-6 5 120 0,0-8 88 16,7 4 58-16,-8-8 34 0,2 0 24 16,5-3 23-16,-5-1 12 0,4-3 5 0,-4-3 2 15,5-1 2-15,1-7 3 0,0 4 1 16,-1-4 2-16,1-3 1 0,-2-1 0 0,2 4 1 16,0 0 0-16,-1 0 2 0,-5 4 0 15,-2-1 0-15,2 5 0 0,-1-1 0 16,-7 4 2-16,0 0 0 0,1 0 1 0,0 0-2 15,-1 3-2-15,-6 1 6 0,0 0 81 16,0 0 18-16,0-1-7 0,-6 5-21 16,6-5-20-16,0 5-18 0,0-1-11 0,0 0 0 15,-7 4 7-15,7-3 10 0,0-1 10 16,-7 4 8-16,7-4 7 0,-6 4 5 0,6 0 2 16,-6 4 2-16,6-4-6 0,-7 4-8 15,1 3-11-15,-1-3-9 0,7 3-10 0,-7 4-8 16,1 0-6-16,6-4 1 0,-6 4 0 15,6 0 1-15,0 0 5 0,-7-4 12 16,7 1 25-16,0-1 30 0,0 0 29 0,0 1 23 16,0-4 10-16,0-1-10 0,7-3-28 15,-7 0-29-15,6 0-27 0,0-3-16 0,1-1-12 16,6-7-9-16,-6 3-9 0,5-3-6 16,2-3 2-16,-8 3 0 0,8-4-2 0,-2 1 11 15,-5-5 8-15,-1 8 2 0,8-3-2 16,-14-1-3-16,6 4-8 0,-6 0-1 15,0 3-6-15,0-3-4 16,0 4-2-16,-6 4-3 0,-1-5 0 0,0 5-3 0,1 3 3 0,-1-4-2 16,-5 4-2-16,4 0-4 15,2 0-17-15,0 0-38 0,-8 4-29 0,8-1-23 16,0 5-84-16,-7-1-93 0,6 0-115 16,0 0-36-16,1 1 65 0,0 3 112 0,6 0 94 15,-7-4 58-15,7 4 36 0,0-3 23 16,0-1 17-16,7 0 13 0,-7-3 7 0,6 0 4 15,7-1 2-15,-6 1 2 0,6 0 0 16,-1-4 2-16,2 3 0 0,6 1 2 16,-1-4-1-16,1 4 2 0,-2-4 1 0,2 0 0 15,0 3 0-15,6-3 2 0,-7 4 1 16,1-4 0-16,-1 3 0 0,7 1 2 16,-6 0 1-16,-7-1 23 0,7 1 132 0,-8 0 70 15,2-1 51-15,-8-3-54 0,7 4-67 0,-6-4-54 16,-1 0-38-16,1 0-25 0,-1 4-15 15,-6-4-7-15,7 0-3 0,-7 3-5 0,7-3-4 16,-7 4-4-16,0-4 0 16,0 4-1-16,0-1-2 0,6 1-1 0,-6 0-10 0,0 3-33 15,0 1-51-15,0 3-88 0,0-4-82 16,6 0 26-16,-6 4 64 0,7-4 52 0,-7 1 38 16,7-1 26-16,-1 0 21 0,0-3 14 15,1-4 7-15,6 4 4 0,-6-4 3 0,5-4 1 16,2 0 2-16,-2 1 0 15,8-5 1-15,-7 1 3 16,7 0-1-16,-1 0 0 0,1-4 1 0,0 0 0 0,-1 0 1 0,0-4-1 16,1 4 2-16,-1 0 0 15,1 0 0-15,0 0 1 0,-1 0 1 0,-5 0 0 16,4 4 1-16,2-4 1 0,-1 3 13 16,-5 1 211-16,-2-4 96 0,2 0 45 0,-8 0-19 15,7 3-63-15,-6-3-87 16,0 4-70-16,-1 0-46 0,0 3-32 0,-6-3-19 0,6 3-13 15,-6 1-5-15,8 3-8 0,-8 0-4 16,0-4 2-16,0 4-3 0,0 4 0 0,0-4 0 16,0 7-1-16,0 0-1 0,-8 0 2 15,8 4-3-15,0 0-5 0,0 4-38 16,0 0-74-16,-6 3-104 0,6 1-114 0,0-5-46 16,0 1 49-16,6-1 110 0,-6 1 73 0,8-8 48 15,-2 4 32-15,-6-7 24 0,13 0 17 16,-6-4 9-16,6-4 6 0,-1-3 2 0,8-4 2 15,0-4 2-15,-1-3-1 0,1-4 1 16,0-4 1-16,5-3 2 0,1-1 1 16,-6 1 2-16,6 0-1 0,-7 3 0 0,1 1 0 15,0 2 1-15,-7-2 0 0,6 7 0 16,-6-4-2-16,1 4-21 0,-2 3-45 0</inkml:trace>
  <inkml:trace contextRef="#ctx0" brushRef="#br0" timeOffset="8395.4731">13976 7700 265 0,'6'-3'165'0,"-6"-1"0"0,0 0-33 0,7 4-31 0,-7-3-28 16,6 3-18-16,-6-4-11 0,7 4 2 15,-7-4 5-15,7 4 11 0,-7 0 6 0,6 4 19 16,-6-4 15-16,6 4 4 15,2 3 9-15,-2 4 19 0,0 0 15 0,1 0 2 16,6 3 1-16,-7 1 2 0,-6 4-13 0,7-1-10 16,-1 4 7-16,-6 0 12 0,0 3-18 15,-6 5-34-15,-1-1-34 0,-6 4-16 16,-6 4-16-16,-1 6-8 0,-6-2-11 0,0 3-5 16,-7 3-1-16,1 1-4 0,-1 0 1 15,-6-1-19-15,0 1-60 0,7-8-155 16,-8 1-166-16,1-4-231 0,1-8-57 0,5-4 62 15,1-3 211-15</inkml:trace>
  <inkml:trace contextRef="#ctx0" brushRef="#br0" timeOffset="11996.924">13488 8004 151 0,'-7'0'113'0,"7"0"45"0,0 0-22 0,0 0-34 0,0-3-26 16,-6 3-15-16,6 0-9 0,0 0 4 0,0 0 10 16,0 0 20-16,-7-4 21 0,7 4 17 15,0 0 6-15,0 0 8 0,0 0 12 16,0 0-10-16,0-4-8 0,-7 4-13 0,7 0-19 16,0 0-24-16,0-3-19 0,0 3-18 15,0 0-13-15,0 0-9 0,0 0-5 0,0 0-7 16,0-4-1-16,-6 4 2 0,6 0-1 15,0 0-2-15,0 0 3 0,0 0 1 0,0 0 1 16,0-4-3-16,0 4 2 0,0 0-7 16,0 0 2-16,0 0-1 0,0 0-1 0,0 0 0 15,0 0 4-15,0 0-1 0,0 4 0 16,0-4-1-16,0 0 2 0,0 4 0 16,0-1 0-16,0 1 0 0,-6 0 2 0,6 3 0 15,0 0 10-15,0 4 9 0,0 1 5 16,0 2 4-16,6 4 2 0,-6 4 1 15,0 0 0-15,0 0-5 0,0 4 6 0,0 3 7 16,6-3-6-16,-6 3-7 0,7-3-6 16,-7-1-1-16,0-2-4 0,7-5-1 15,-7 0 1-15,0-3-1 0,6-1 6 0,-6-3 22 16,0 0 26-16,0-3 23 0,7-1-1 16,-7 0-18-16,0-3-23 0,0 0-17 15,0-4-16-15,0 3-6 0,0-3-5 0,0 0-7 16,0-3-1-16,0-1-2 0,-7 0-1 15,7-7 0-15,0 0 3 0,-6-3 1 0,6-1-5 16,0-7 3-16,-7 4-1 16,0-4-1-16,1 0 0 0,6-4 2 0,-6 4-3 0,-2 0 1 15,8 0 0-15,-6 0 0 16,0 0 0-16,6 4 5 0,-6 0-4 0,-1-1-3 0,7 5 1 16,-7-5 1-16,7 5 0 15,-6-1 0-15,6 0 0 0,-7 4 0 0,7-3 0 0,-6 3 0 16,6 0 0-16,0 0 3 15,-6 3-5-15,6-3 1 0,0 4 1 16,-8 0 0-16,8 3-2 0,0-3-2 0,0 3 3 16,0 1-3-16,-6-1 3 0,6 0-4 0,0 1 3 15,0-1-2-15,0 0 3 0,0 4 1 0,0-3 0 16,0-1-2-16,0 4-2 0,0 0 3 16,0 0 0-16,0 0-2 0,0 4 2 0,0-4 4 15,0 7-2-15,0-3-4 0,0 7 5 16,6-4-1-16,-6 8-1 0,0-1 3 15,8 1 0-15,-8 7-2 16,0-4-1-16,6 7 0 0,-6-2 0 0,0-1 0 0,6 3-2 16,-6-3 2-16,7 4 0 0,-7-7 2 0,6 2 1 15,-6-2-2-15,7-1 3 0,-7-3-1 16,7-1-7-16,-7-3-5 16,0 0-31-16,6 0-57 0,-6-4-124 0,6 1-183 0,-6-1-225 15,0-3-66-15,0 0 41 16,6-4 182-16</inkml:trace>
  <inkml:trace contextRef="#ctx0" brushRef="#br0" timeOffset="12797.625">14061 7645 164 0,'-7'-7'102'0,"7"0"52"0,-6-4-6 15,6 4-18-15,-7-1 9 0,7 0 3 0,-6 1 3 16,6 0 9-16,-6 0 3 0,6 3 19 16,0 0 16-16,0 1 9 0,-8-1-1 15,8 0-9-15,0 1-18 0,0-1-32 0,0 0-6 16,-6 1-26-16,6-1-33 0,0 0-27 16,0 4-19-16,0-3-12 0,-6-1-6 15,6 4-3-15,0-4 2 0,0 4-3 0,0-3-2 16,0 3 1-16,0 0 1 0,0-4 0 15,0 4 0-15,0 0 0 0,6 0 0 0,-6 0 0 16,0 4 2-16,0-4 2 0,6 0 0 16,-6 3 0-16,0 1 3 0,8 0 1 0,-8-1 2 15,6 1 4-15,0 0-4 0,-6 3 1 16,7 0-1-16,-1 1-4 0,1-1-5 0,-7 0-1 16,6 1-2-16,1-1 1 0,-1 4 1 15,0-3 3-15,-6 3 1 0,8 0 5 16,-2-1-1-16,0-2 0 0,-6 6 0 15,7-3 0-15,-1 0 0 0,-6 0 3 0,7 0 0 16,-7 0 1-16,6 0 0 0,-6 4-5 16,0-4 0-16,7 4-2 0,-7-1-1 0,0 1-2 15,0 0-1-15,0-1-1 0,0 1 0 16,-7 3 3-16,7-3-2 0,0 3-1 0,-6 1 0 16,6-5 0-16,-7 4 0 0,1 1 2 15,-1-1 0-15,7 0 1 0,-12 0-5 16,4 5 2-16,2-5-4 0,0 4 4 0,-7 0-6 15,6 0 1-15,-6 0-2 0,1 0 2 0,-2 4-2 16,1-1 3-16,-7-3-1 0,8 4 4 16,-8-4-3-16,0 4-2 0,7-4 1 0,-6-1-2 15,0-2 0-15,5 3 2 16,-5-4-2-16,-1 0 1 0,8 0-1 0,-8 1 2 0,6-1-2 16,-5-3 0-16,6 0 2 15,0-4-2-15,-7 3-1 0,8-3-3 0,-1 0 2 0,-1 0-4 16,8 0-19-16,-8-4-29 15,2 5-36-15,6-5-50 16,-1 0-115-16,0 1-176 0,1-1-170 0,-1-3-78 0,1 3 62 16,0-3 92-16,-2-1 210 0</inkml:trace>
  <inkml:trace contextRef="#ctx0" brushRef="#br0" timeOffset="13855.4002">12484 7777 158 0,'0'0'142'16,"-6"0"36"-16,6 4-33 0,0-4-32 16,0 0-23-16,0 4-23 0,-6-4-9 0,6 0 4 15,0 0 7-15,-7 3 17 0,7-3 16 16,-6 0 7-16,6 0-7 0,-7 0 4 0,7 0-4 16,-7 4-18-16,7-4-20 0,-6 0-15 15,6 0-14-15,-6 0-8 0,6 4-6 0,-8-4-3 16,2 3 3-16,0-3 3 0,6 4 4 15,-6 0 6-15,-8 3 8 0,8-3 5 16,-7 3 3-16,7 0 2 0,-8 0-2 0,2 4-3 16,5-3 1-16,-6-1 2 0,0 4 0 15,-1-4-1-15,8 5-6 0,-6-5-8 0,-2 4-9 16,8-4-5-16,-7 4-4 0,6 0-3 16,-6 0-2-16,1 0 0 0,-2 0 1 0,8 0 0 15,-8 4 10-15,1-4 6 0,7 3 4 16,-7-2-1-16,0 2 1 0,7 1-6 0,-8-1 0 15,8 1-4-15,-7 0-2 0,6-1-1 16,0 1 2-16,1-1 2 0,-6 2-2 16,4-2-5-16,2 4-3 0,0-3-2 0,6 3-2 15,-7 0 2-15,1 1-3 0,-1-1-1 16,7 0 2-16,-7 0 0 0,7 1-2 16,0-1 6-16,-6 4 3 0,6-7 2 0,0 3 3 15,0 1 2-15,0-5 0 0,0 5-2 16,0-5-2-16,0 5-2 0,0-5-4 0,6 1-2 15,-6 3 0-15,7-3-3 0,-7-1 2 16,7 5 1-16,-1-4 0 0,1-1-3 16,-1 1 5-16,0 0 2 0,2-1-3 0,-2 1 4 15,0-1 5-15,0 1-2 0,1-4 1 0,0 4 4 16,-1-5-1-16,1 2-2 0,6-1-4 16,-6 0 2-16,-1 0-4 0,0-4 1 15,1 4 1-15,0-4 2 0,-1 1-5 16,0-1-2-16,1 0-1 0,-7 1 2 0,6-1-1 15,1-4-3-15,0 5-1 0,-7-5 2 0,6 1-3 16,-6 0-2-16,6-4-4 0,2 3 2 16,-8 2 2-16,0-2 4 0,6 0-2 15,-6-3 1-15,0 4 2 0,6 0 1 0,-6-4-3 16,0 0-25-16,6 4-46 0,-6-4-83 16,0 3-221-16,7-3-337 0,-7 4-145 0,0-4 36 15,0 0 259-15</inkml:trace>
  <inkml:trace contextRef="#ctx0" brushRef="#br0" timeOffset="19398.4428">6467 10330 186 0,'0'-6'108'0,"0"-2"28"0,0 0-27 0,-7 1-33 16,7 0-24-16,-6 0-15 0,6-4 9 15,-7 3 32-15,1 1 36 0,6 0 39 16,-7-1 11-16,1 1-6 0,0 0 1 0,6 0-9 16,-8 3-17-16,8-3-15 0,-6 7-12 15,6-4-12-15,-6 0-13 0,6 1-9 0,0-1-13 16,-7 0-11-16,7 4-12 0,-7-3-11 16,7-1-7-16,-6 0-5 0,6 4-5 0,-6-3-2 15,6-1-1-15,-7 4-1 0,1 0-3 16,-1 0 0-16,7-4-1 0,-7 4 0 15,1 4 0-15,-7-4 0 0,6 0 0 0,1 4 3 16,-7 3 3-16,6 0 3 0,1 1 7 16,-1-1 6-16,-5 8 8 0,4-5 8 0,2 5 7 15,0 3 8-15,6 4 29 0,-7 4 4 16,1 0-9-16,6 7-11 0,0 0-7 0,-7 7-8 16,7 4-5-16,0 3-6 15,7 1-5-15,-7 0-5 0,0 3-4 0,6-4-4 0,-6 1-1 16,0 0-1-16,0-4-3 15,0-4 0-15,7-3-3 0,-7-4-5 16,0-4-6-16,0 1 3 0,0-5-4 0,0-3 5 16,0-4 0-16,0 1-1 0,0-5-2 0,-7 1 0 15,7-1-8-15,0-3-16 0,0 4-24 16,0-4-37-16,0-3-98 0,-6-1-167 16,6 4-137-16,-7-4-149 0,1-3 105 0,-1 0 159 15,1 3 140-15,-8-7 80 0,2 0 50 16,5-4 38-16,-6-3 24 0,0 0 12 0,0-4 5 15,0-4-17-15,0-3-50 16</inkml:trace>
  <inkml:trace contextRef="#ctx0" brushRef="#br0" timeOffset="19679.4398">5972 10843 276 0,'0'0'545'0,"0"-3"128"0,-6-1-85 0,6 4-163 16,0-3-89-16,0-1-83 0,0 4-80 0,0-4-55 15,-8 1-24-15,8 3-18 0,0-4-16 16,8 0-11-16,-8 4-11 0,6-7-10 0,6 3-4 16,2-3-8-16,-1 0-6 0,13-4-4 15,-6 3-2-15,6-2 1 0,6 2 1 0,1-3-1 16,-1 0-14-16,1 0-23 0,-1 4-32 15,1-1-45-15,0 1-82 0,-7 3-188 0,6-3-97 16,-13 3-189-16,7 4 21 0,-6-3 52 0,0-1 218 16</inkml:trace>
  <inkml:trace contextRef="#ctx0" brushRef="#br0" timeOffset="19977.2382">6909 10389 197 0,'14'-11'366'0,"-8"0"140"0,-6 4-56 0,6-4-100 0,-6 4-108 15,0 0-84-15,0-1-55 0,-6 5-31 16,0 3-8-16,0-5 14 16,-2 10 16-16,-4-2 28 0,-8 5 20 0,7 3-15 0,-7 7-29 15,1 0-19-15,-1 8-21 16,1 3-17-16,0 4-12 0,-1 4-6 0,7 6-9 15,-1 5-5-15,2 0-1 0,6-1-2 16,-2 1-1-16,8-4-1 0,0 0-3 0,8-4 2 16,-2-7-5-16,0 0-6 0,0-7-24 15,8-1-40-15,-1-3-70 0,-1-3-118 0,8-4-56 16,-6-1-189-16,5-6-94 16,-6-1 46-16,6-4 76 0,-5-3 172 15</inkml:trace>
  <inkml:trace contextRef="#ctx0" brushRef="#br0" timeOffset="20765.3807">7170 10433 23 0,'0'0'238'0,"0"-4"118"0,0 1 33 16,0-1-70-16,0 1-65 0,7-1-57 16,-7 0-50-16,0 4-35 0,0-3-26 0,0-1-24 15,0 4-18-15,0-4-5 0,0 4 8 16,6-3 9-16,-6 3 12 0,0-4 10 0,0 4 5 16,6 0 3-16,-6 0 1 0,7-4 19 15,-7 4-11-15,7 0-21 0,-1 0-20 0,-6 4-17 16,6-4-9-16,8 0-2 0,-8 4-2 15,1-4-3-15,-1 3 2 16,1 1 6-16,0 3 5 0,-1-3 1 0,-6 3-4 16,0 0-8-16,0 4-9 0,0 0-2 0,-6 4 0 15,-1 4 0-15,0-5 0 0,1 5 0 0,-1-1 2 16,-5-4-3-16,4 1-2 0,2 0-6 16,0-4 1-16,-1 0-6 0,7-4-2 15,-7 1 1-15,7-1 2 0,0-3 3 16,0 3 4-16,0-3-2 0,7-4 4 0,0 3-1 15,-1-3-4-15,0 0-2 0,8 0 2 0,-8 0-2 16,7 0-4-16,-6 0-1 0,6 0 3 16,-7 0 9-16,8 4 2 0,-8-4 8 15,0 4-2-15,1 3 3 0,-7 0-5 0,0 4-4 16,0 0-4-16,0 0-4 0,0 4 1 16,0-1-4-16,-7-3-5 0,7 1 2 15,0-1 2-15,0-1 2 0,0-2 0 0,0 3 0 16,0-4 5-16,7 0 4 0,-1 1 2 15,1-5 1-15,0 1 0 0,5 3-5 0,-5-7-5 16,6 4-1-16,-7 0-1 0,8-1 2 16,-8 1 2-16,7-4 5 0,-7 3 7 0,1 1 12 15,0 0-6-15,-7 3-4 0,6-3-2 16,-12 7-10-16,6 0 2 0,-7 0-1 0,0 4 1 16,1-1-8-16,-7 1-3 0,7 0-11 15,-8-1-30-15,8-3-35 0,0 4-43 0,-1-8-114 16,0 4-152-16,7-7-145 0,0 3-161 15,0-7 29-15,0 4 111 0,0-4 221 0</inkml:trace>
  <inkml:trace contextRef="#ctx0" brushRef="#br0" timeOffset="21326.8494">7756 10411 111 0,'0'-3'368'0,"0"-1"156"0,0-3-57 16,0 3-101-16,0 0-114 0,0 1-86 0,7-1-58 16,-7 0-30-16,0 1-2 0,6-1 24 15,-6 4 44-15,6-4 45 0,-6 4-11 0,8 4-26 16,4 0-21-16,-5 3-19 0,0 0-15 16,5 4-14-16,-5 4-10 0,6-1-12 15,-6 8-11-15,-1 4-12 0,0 4-9 0,1 2-7 16,-7 5-6-16,0 4-3 0,-7-1-1 15,1 0-5-15,0 0-1 0,-1-3 1 0,0-4-2 16,-6-4 2-16,7 0-8 0,-7-3-12 16,6-4-29-16,1-3-50 15,0-5-84-15,-2 1-283 0,2-4-304 0,0-4-123 0,-1 0 82 16,1-7 334-16</inkml:trace>
  <inkml:trace contextRef="#ctx0" brushRef="#br0" timeOffset="21790.3609">8199 10730 162 0,'0'7'582'0,"0"-3"165"16,0-1-83-16,-6 2-144 0,6-5-83 0,0 3-131 15,0-3-103-15,0 3-73 0,0-3-50 16,-7 5-24-16,7-5-14 0,0 3-4 16,0 1-3-16,7-4-2 0,-7 0-6 0,6 0-5 15,0 3-7-15,1-3-4 0,6 0 1 0,7 0-6 16,-1-3-1-16,7 3-9 0,7-4-27 16,-1 1-40-16,8-2-52 0,5 2-67 15,-6 0-174-15,13-2-209 0,-7-2-168 0,8 0 7 16,-7 0 84-16,-1-1 263 0</inkml:trace>
  <inkml:trace contextRef="#ctx0" brushRef="#br0" timeOffset="22126.3614">9573 10356 206 0,'19'-18'515'16,"1"4"165"-16,-6-2-54 0,-8-2-162 0,0 4-77 15,-6-1-93-15,0 0-92 0,0 4-68 16,-6-3-47-16,0 3-34 0,-8 4-19 0,8-1-15 16,-8 1-5-16,-5 3-3 0,0 1 1 15,0-1-3-15,5 4-1 0,-5 4-6 0,6-1 5 16,-7 1 0-16,7 3 1 0,0 4 5 16,-6 0 3-16,6 7-3 0,-1 1 7 15,2 3 0-15,4 3 0 0,2 4 2 0,0 8 0 16,6 0 1-16,0 7-2 0,6 7-6 15,0 0-5-15,2 4-1 16,4 4-4 0,2 0 3-16,-1-4-6 0,-1 0 4 0,2-4-1 0,-2-3-1 0,2-5 0 0,-1-2-3 0,-7-4 0 15,7-5 2-15,-6-2 0 0,-7-5 6 16,6-3 0-16,0-4-6 0,-6 1-16 0,0-1-17 16,0-7-34-16,-6 4-62 0,6-4-156 15,-6-4-342-15,-1 0-198 0,-6 1 20 16,0-5 139-16,-7-3 270 0</inkml:trace>
  <inkml:trace contextRef="#ctx0" brushRef="#br0" timeOffset="22330.093">9065 11012 364 0,'0'-11'602'0,"7"-4"100"0,0 1-123 16,-7-1-141-16,12 1-68 0,-6-5-98 15,8 5-77-15,-1-5-55 0,7 1-46 0,-1 3-33 16,7-3-22-16,0 0-16 0,0 3-7 15,7 0-5-15,-1-3 1 0,7 4-3 0,1-2-3 16,-1 2-20-16,6-1-39 0,1 1-48 16,-7-1-60-16,-1 0-117 0,2 4-232 15,-1-3-192-15,-6-1-44 0,-1 4 74 0,-6-4 264 16</inkml:trace>
  <inkml:trace contextRef="#ctx0" brushRef="#br0" timeOffset="22550.8771">9983 10426 59 0,'0'-7'376'0,"7"3"226"16,-7 0 14-16,7 1-122 0,-7-1-150 0,0 4-104 16,0-4-45-16,0 4-50 0,0 0-28 15,-7 0-9-15,0 4-8 0,1 7-15 0,0 0-17 16,-8 3-10-16,2 12-18 16,-8 0-11-16,7 7-6 0,0 3-7 0,0 5-5 0,0 3-2 15,6 0-3-15,1-4-4 16,6 0-8-16,0-3-12 0,6-4-14 0,1-8-32 0,0-3-43 15,5-3-69-15,2-4-182 16,5-4-132-16,1-8-186 0,0-3 65 0,5-3 101 16,1-8 116-16</inkml:trace>
  <inkml:trace contextRef="#ctx0" brushRef="#br0" timeOffset="22799.8506">10225 10785 104 0,'12'-11'250'16,"8"4"151"-16,-14 0 64 0,1 7 5 0,0 3-59 15,-7 1-94-15,6-1-88 0,-6 5-37 16,0-5-35-16,7 5-43 0,-7-1-26 0,6 0-10 15,1-3-4-15,0 3 9 0,-1-3 1 16,0 3-8-16,8-7-14 0,-2 4-14 16,1-8-8-16,7 1-8 0,-8-5-5 0,8 1 3 15,-6-4-4-15,-1-4-4 0,-1 1-1 16,-5-1-6-16,-7 0-10 0,0 1-1 0,-7-1 0 16,-12 4 0-16,-1 0-2 0,0 7-8 15,-12 1 4-15,7 6 2 0,-8 1-8 0,7 0-16 16,0 3-24-16,0 0-32 0,6 4-24 15,7-3-26-15,7 2-66 0,0-2-133 16,6 3-81-16,6-8-182 0,0 5-30 0,7-8 65 16,0 4 107-16</inkml:trace>
  <inkml:trace contextRef="#ctx0" brushRef="#br0" timeOffset="23046.3395">10726 10393 74 0,'13'-11'376'0,"0"0"208"16,1 0-16-16,-8 4-120 0,0 0-135 16,1 3-93-16,-1 0-25 0,1 1 14 0,-1 3-15 15,1 0-11-15,-1 0-18 0,-6 3-20 16,6 1-17-16,2 3-13 0,-2 4-15 16,-6 4-16-16,6 3-21 0,-6 4-10 0,0 3-15 15,-6 12-11-15,0 4-5 0,-8-1-7 16,1 4-5-16,0 0 2 0,0-4-2 0,1-3-18 15,-2-5-32-15,1 2-51 0,0-9-75 16,0-3-218-16,0-4-445 0,6-7-202 0,1 0 137 16,-7-7 368-16</inkml:trace>
  <inkml:trace contextRef="#ctx0" brushRef="#br0" timeOffset="23263.2588">11058 10422 415 0,'39'-3'687'0,"-6"-1"146"16,-7-3-105-16,-6-1-96 0,0 5-181 16,-2-5-149-16,-4 5-103 0,-1-1-69 0,7-3-46 15,-8 3-32-15,8 0-21 0,-7 1-16 16,7-1-31-16,-8 0-61 0,8 1-99 0,-7-1-127 16,7 1-390-16,-8-1-262 0,2 4-96 15,-8 0 380-15,0 0 289 0</inkml:trace>
  <inkml:trace contextRef="#ctx0" brushRef="#br0" timeOffset="23392.9968">11364 10459 145 0,'-6'22'524'0,"-8"-4"241"0,8-3-55 0,-6 0-143 0,12-5-98 15,-7-2-136-15,0-1-113 0,7 0-77 16,0 1-50-16,7-5-33 0,-7 1-18 0,7 0-18 16,-1-4-8-16,6 3-5 0,2-3-26 15,5-3-43-15,1 3-58 0,0-4-90 16,6 0-207-16,-1 1-214 0,1-1-203 0,1 0 14 15,-1 1 252-15</inkml:trace>
  <inkml:trace contextRef="#ctx0" brushRef="#br0" timeOffset="25734.2992">12543 10129 66 0,'13'-7'168'0,"0"0"68"0,-7-1-18 16,8 1-29-16,-8-4-44 0,1 4-17 15,-1-1 15-15,1-3 43 0,0 4 52 16,-1-4 20-16,-6 3-1 0,6-3-22 0,0 4-39 15,-6-4-10-15,8 4-22 0,-8-4-32 16,0 4-24-16,6-1-19 0,-6 5-21 16,0-5-9-16,0 5-7 0,6-5-6 0,-6 5-6 15,0-5 0-15,0 5-3 0,7-5 0 16,-7 5-4-16,0-1 2 0,0-3-7 0,0 3-8 16,0 1-5-16,0-1-5 0,0-3-1 15,0 2-1-15,0 2-5 0,-7-1-2 16,7 1-4-16,0-1 2 0,0 0-1 0,-6 1-2 15,6 3 0-15,-6-4 5 0,6 4 0 16,-14 0-1-16,8 4 0 0,-7 3 0 0,-7 4 0 16,0 8-3-16,1-1-3 0,0 4 7 15,-8 3-1-15,8 4 0 0,0 4 5 16,-1 4 2-16,1 0 1 0,5 3 3 0,8 1-2 16,0-1 5-16,-1 0 0 0,7 4 5 15,0-4 0-15,7 1 1 0,-7-1-6 0,6 4-1 16,6 0-1-16,-4 0-5 0,4-4 1 15,2 4-3-15,-1-7 2 0,-7-1-2 16,7-2 2-16,-6-5 1 0,-1 0 3 0,0-4 1 16,1-3 0-16,0-3 2 0,-7-1-4 15,0 4 4-15,-7-7-15 0,0 3-20 16,1 0-34-16,0-3-43 0,-8 0-66 0,8 3-171 0,-13-7-281 16,5 4-179-1,2-4 11-15,-8-4 119 0,7 0 283 0</inkml:trace>
  <inkml:trace contextRef="#ctx0" brushRef="#br0" timeOffset="26106.6106">12120 10591 204 0,'0'0'534'0,"0"0"148"0,0-4-83 15,0 4-167-15,0 0-104 0,0-4-59 16,0 4-51-16,7 0-36 16,-7-3-33-16,6-1-35 0,7 0-28 0,-6 1-21 0,5 3-8 15,1-4-14-15,1 0-11 0,6-3-2 16,-2 3-9-16,9 1-6 15,-1-1-5-15,0 0-2 0,0 1-2 0,7-1-4 0,-8 1-14 16,1-1-30 0,7 0-33-16,-7 4-38 0,6-3-48 0,-5 3-74 0,-1-4-200 0,6 4-104 15,-5 0-145-15,-1-4 43 0,-7 1 101 16,7 3 177-16</inkml:trace>
  <inkml:trace contextRef="#ctx0" brushRef="#br0" timeOffset="26778.4778">13129 9902 188 0,'0'-3'403'0,"0"-2"205"0,0-2 13 0,7 4-134 0,-7-5-135 16,0 5-32-16,7-5-61 0,-7 5-40 16,0-1-36-16,0-3-34 0,0 3-35 15,6 0-34-15,-6 1-30 0,0-1-17 16,0 0-14-16,0 1-5 0,0-1-3 0,0 4 1 15,0-4 0-15,-6 4-3 0,6 4-3 16,-7 0-2-16,-6 3-3 0,6 4 2 0,-6 4-2 16,0 3 0-16,1 1 2 0,-2-1-2 15,1 4 1-15,0 0-1 0,0 0-1 0,1-1 3 16,4-2-2-16,2-1-3 0,0 1-23 16,-1-1-28-16,0-3-45 0,7-4-58 15,-6 0-109-15,6 3-290 0,0-7-150 0,0 4-76 16,0-3 55-16,0-1 272 0</inkml:trace>
  <inkml:trace contextRef="#ctx0" brushRef="#br0" timeOffset="27098.1396">13220 10206 93 0,'8'4'366'0,"-8"-4"160"0,0 4-42 0,6-4-90 0,-6 0-115 0,0 3-86 16,0-3-47-16,-6 4-6 0,6 0 24 0,-8 3 27 16,2 0-21-16,0 0-28 0,-8 4-33 15,1 4-25-15,7 0-16 16,-14-1-16-16,14 4-11 0,-7 1-11 0,0 3-4 0,0 4-10 15,6-1-2-15,-6 1-4 0,7-1-6 16,0 5 2-16,6-4 1 0,-8-1-2 16,8 1-3-16,-6-4 2 0,6-1-3 0,0-2-1 15,0 0-14-15,6-1-35 0,-6-4-51 16,0 1-74-16,8-4-140 0,-2 0-148 0,-6 0-240 16,6-8 18-16,7 5 108 0,-6-8 168 15</inkml:trace>
  <inkml:trace contextRef="#ctx0" brushRef="#br0" timeOffset="27494.5508">13338 10514 79 0,'6'0'327'15,"-6"-4"150"-15,0 1-44 0,6 3-77 0,-6-4-101 16,8 0-87-16,-2 1-52 0,0-5-4 15,0 1 20-15,8-4 24 0,-8 3-7 16,7-3-3-16,1 0-34 0,-2 4-34 16,2-4-28-16,-8 0-20 0,7 4-12 0,0 0-10 15,-6-1-2-15,5 5 1 0,-5-5 9 16,0 5 16-16,-1 3 16 0,0 0 13 16,1 0 13-16,-7 0 6 0,7 0 3 0,-7 3-4 15,6 5-5-15,1-1-9 0,-7 0-7 0,6 4-3 16,0 4-13-16,-6-1-7 0,8 1 1 15,-2 4-8-15,0 3-5 0,0-4-5 16,8 4-6-16,-8 0-3 0,1-4-3 0,-1 0-2 16,8 0 0-16,-8-2 2 0,0-2-6 15,0 1-22-15,2-4-38 0,-2-4-48 0,0 4-45 16,1-4-66-16,0 1-249 0,-1-5-251 16,1-3-106-16,-1 0 85 0,0 0 260 0</inkml:trace>
  <inkml:trace contextRef="#ctx0" brushRef="#br0" timeOffset="27688.126">13800 10485 112 0,'6'-4'263'0,"-6"0"107"0,-6 1 13 0,6 3-37 16,-6-4-6-16,-1 8 0 16,0-1-32-16,-5 1-46 0,-8 7-1 0,1 0-46 15,-1 4-56-15,-6 3-47 0,-7 0-37 0,1 8-26 16,-1-1-17-16,7 5-13 15,-7-5-8-15,1 5-9 0,6-5-32 0,7-3-41 16,-1 1-67-16,7-2-174 0,0-6-170 16,6 0-219-16,1-1 1 0,0-3 79 0,-2-4 252 15</inkml:trace>
  <inkml:trace contextRef="#ctx0" brushRef="#br0" timeOffset="27903.7295">13879 10704 242 0,'12'0'466'16,"-5"0"115"-16,-1-3-50 0,1 3-137 0,-1 3-117 0,1-3-66 15,-7 0 16-15,6 4-31 0,-6 0-46 16,0-1-46-16,0 5-35 0,7-1-24 16,-7-4-14-16,0 8-13 0,0-3-2 0,0 3-7 15,0 0-1-15,0 0-8 0,0 0-32 16,0 0-48-16,0 0-96 0,7 0-176 15,-7-4-94-15,0 4-240 0,6-7 16 0,-6 3 102 16,6-3 217-16</inkml:trace>
  <inkml:trace contextRef="#ctx0" brushRef="#br0" timeOffset="28214.7388">14243 10338 33 0,'7'-3'316'0,"-1"-2"137"0,0-1-44 16,1 6-93-16,0-5-71 0,-1 2-44 15,-6 3-3-15,7-4 18 0,-7 4 5 0,6 0 8 16,-6 4 1-16,6-4-22 0,-6 0-32 16,8 3-27-16,-2 2-21 0,-6 1-14 15,6 6-18-15,0 2-18 0,1 1-20 0,-7 3-9 16,7 8-9-16,-7-1-6 0,-7 5-3 15,7 3-8-15,-7 3-4 0,-5 5-8 0,6-4-1 16,-8 3-2-16,1-4-2 0,0-3 1 16,0 1-5-16,0-5-14 0,6-4-19 0,-5-3-33 15,5-4-45-15,-6 1-82 16,6-5-241-16,-5-2-322 0,5-5-139 0,-6 4 56 0,7-7 293 16</inkml:trace>
  <inkml:trace contextRef="#ctx0" brushRef="#br0" timeOffset="28926.6771">14881 10327 36 0,'6'-3'292'16,"2"-2"162"-16,-8 2 36 0,0-1-10 15,6 0-102-15,-6-3-107 0,0 4-79 0,0-1-52 16,6 0 6-16,-6 1-21 0,0-1-22 15,0 0-23-15,0 1-19 0,0-1-9 0,0 0-2 16,-6 4 1-16,6-3 3 16,-6 6-1-16,-2 1-3 0,-4 0 2 0,-1 7-9 15,0 3 1-15,-6 4 0 0,-1 5 0 16,0 2 2-16,1 8-3 0,-1 4-8 0,0 7-7 16,8 0-5-16,-8 0-5 0,13-1-4 15,-5 2-4-15,12-9-1 0,-8-3-1 16,8 1-3-16,8-5 2 0,-2-4 1 0,0-3-5 15,7 0-21-15,-6-7-36 16,12-1-60-16,-5 1-84 0,5-7-172 0,1-1-249 0,-1 0-215 16,0-7 26-16,1 0 244 0</inkml:trace>
  <inkml:trace contextRef="#ctx0" brushRef="#br0" timeOffset="29555.029">15337 10228 173 0,'0'-3'470'0,"6"-1"177"0,-6 0-44 16,0 1-159-16,0-1-149 0,0 0-58 15,0 1-62-15,7-1-53 0,-7 0-36 16,0 1-17-16,0-1-9 0,7 4-8 0,-7-4 5 16,6 1 0-16,1 3-1 0,-7-4-8 15,6 4-8-15,8 0-5 0,-8-4-10 0,6 4-6 16,2 4-3-16,-1-4 1 0,-7 0 1 0,8 4 4 16,-2 3 10-16,-6-3 8 0,8-1 6 15,-8 5 1-15,-6-1-7 0,0 4-14 0,0 0-1 16,-6 0-12-16,0 3-3 0,-8 1-1 15,2 0-1-15,-2-1-3 0,1 1-3 0,1-1-1 16,4-2 2-16,-4 2-2 0,-2-3 1 16,8-3-6-16,0 3 0 0,-1-4 2 15,7 0 5-15,0 1 1 0,0-5-1 0,0 5-2 16,7-5-1-16,-1 1-2 0,8-1-1 16,-8 1 2-16,6-4 0 0,2 4 1 0,-1-1 0 15,0 5-3-15,0-5 5 0,-7 1 4 16,8 0 2-16,-8 7-1 0,-6-4-1 0,6 4 1 15,-12 0-5-15,6 4 2 16,-6 0-6-16,6 3-2 0,-8-4 1 0,2-3-1 16,6 4 0-16,0 0 2 0,0-5 2 0,6 6 0 15,2-5 3-15,-2 0 1 0,0-1-3 16,1-2 1-16,6-1-1 0,0 0-3 16,-7 1-1-16,2-1 5 0,-2 0 3 0,6 1 8 15,-12-1 4-15,7 0-3 0,-7 4-1 16,0 1-4-16,-7 2 0 0,-5 1-4 0,6 3-5 15,-8 0-19-15,1 1-31 0,0-5-38 16,0 4-64-16,-1-3-112 0,8 0-317 0,0-4-230 16,6 0-91-16,-6-4 172 0,6 1 318 15</inkml:trace>
  <inkml:trace contextRef="#ctx0" brushRef="#br0" timeOffset="29765.8899">15715 10752 196 0,'6'-8'603'0,"8"5"167"16,-8-1-95-16,0-3-107 0,1 3-110 16,-7 1-137-16,7-5-110 0,-1 8-72 15,-6-3-42-15,6-1-27 0,-6 0-23 16,7 1-17-16,0-5-12 0,6 1-4 0,-1 0-5 16,2-4-9-16,6 3-29 0,-1 1-60 15,7 0-61-15,0-4-100 0,0 4-214 0,7-1-206 16,-1-3-156-16,1 4 50 0,-1-1 237 15</inkml:trace>
  <inkml:trace contextRef="#ctx0" brushRef="#br0" timeOffset="30120.5384">16347 10518 286 0,'6'0'259'0,"-6"-4"66"16,6 4-45-16,1 0-81 0,-7-4-61 15,7 4 8-15,-7 0 43 0,6 0 49 16,-6 0 44-16,7 0-20 0,-7 4-9 0,0-4-36 15,0 4-51-15,0-1-41 0,6 1-28 16,-6 0-19-16,6 3-12 0,-6 0-6 16,8 0 0-16,-2 1 5 0,0-1 7 15,8 0 2-15,-8 1 2 0,7-5-6 0,0 1-8 16,0 0-13-16,0-4-5 0,0-4-4 16,0 0-2-16,7-3-4 0,-8 0-6 0,2-1-3 15,-2-3-4-15,-5 0-6 0,6-3-5 16,-6 3 0-16,-1 0-2 0,-6-4-5 0,0 4-2 0,-6 0-1 15,-1 4 0-15,1-4 0 16,-1 3-3-16,-6 5 0 16,7-1-1-16,-8 0-2 0,2 1-2 0,-2 3-3 0,1 0-6 15,7 3-12-15,-7 1-21 0,0 0-18 0,7 3-15 16,-8 0-25-16,8 1-27 0,-1-1-38 16,1 1-98-16,0 3-210 0,6-4-49 15,-8 0-134-15,8 1 12 0,0-1 90 0,0-3 191 16</inkml:trace>
  <inkml:trace contextRef="#ctx0" brushRef="#br0" timeOffset="30486.9134">16887 10166 235 0,'7'-4'356'0,"6"0"86"16,-13 4-91-16,6-3-73 0,0 3-66 16,-6 0-36-16,8 0-9 0,-2 0 48 0,0 0 11 15,-6 0 34-15,13 3-14 0,-6 1-31 16,0 3-20-16,5 1-29 0,-6-1-26 0,8 4-21 15,-1 4-20-15,-6 3-18 0,6 0-9 16,-7 1 0-16,0 3-8 0,1 3-11 0,-7 5-11 16,-7 3-12-16,1 3-9 0,-13 4-6 15,-1 8-2-15,-6 3-9 0,0 1-19 0,7-4-22 16,-8-1-28-16,8-3-32 16,0 0-50-16,-1-7-67 0,6-5-233 0,2-2-389 15,-1-4-167-15,-1-8 143 0,2 0 355 16</inkml:trace>
  <inkml:trace contextRef="#ctx0" brushRef="#br0" timeOffset="35889.3157">6988 12005 38 0,'12'0'220'0,"8"0"102"0,-7-4 72 16,1 0-12-16,-2 1 0 0,-6-1-57 16,8 1-53-16,-8-1-55 0,1 0-42 0,-1 1 4 15,-6-1-19-15,0-3-15 0,7 3-28 16,-7 0-16-16,0 1-14 0,-7-5-18 0,7 5-3 15,0-5-2-15,-6 1-3 0,-1 3-11 16,1-3-7-16,6 0-5 0,-14 0-3 16,8-1-7-16,0 0-11 0,-7 1-6 0,6 0-3 15,-6 3 1-15,1 1-6 0,4-1-2 16,-4 0-4-16,-8 4-1 0,1 4 6 0,5 0-1 16,-12 3-6-16,7 4 3 0,-1 3 4 15,-6 5 1-15,7 3-2 0,-1 7 0 0,1 4 2 16,0 7 0-16,-1 5 4 0,7 9 0 15,-1 5 4-15,2 3 0 0,6 0-2 16,6 5 0-16,-8-5-4 0,8-3 3 16,8-1-1-16,-2-3-1 0,6-4-4 0,-5-3 3 15,6-4-3-15,0 0 4 0,7-4-6 16,-7 0 0-16,-6 1 0 16,5-5 0-16,1-3-3 0,-6 0-14 0,6-3-26 15,-7-5-33-15,1-3-40 0,-7 0-72 16,7-7-315-16,-7-1-267 0,-7-3-94 0,7-3 104 0,-13-1 301 15</inkml:trace>
  <inkml:trace contextRef="#ctx0" brushRef="#br0" timeOffset="36241.7749">6187 12653 100 0,'12'4'337'0,"-4"0"137"0,4-4-39 16,-5 3-30-16,6-3-47 0,0 0-44 0,-1 0-70 16,2 0 2-16,5 0-42 0,-5 0-40 15,5 0-27-15,0 0-22 0,-5 0-13 0,5 0-9 16,7 0-9-16,-6 0-10 0,6-3-12 15,7-1-17-15,-8 4-14 0,8-4-8 0,0 1-7 16,6-1-5-16,-1 0-5 0,-5 1-1 16,6-4-4-16,-7 3-3 0,8 0-12 15,-7 1-26-15,-7-2-39 0,6 2-54 16,-5 3-80-16,-2-4-199 0,1 0-243 0,0 1-189 16,-6-4 30-16,-1 3 319 0</inkml:trace>
  <inkml:trace contextRef="#ctx0" brushRef="#br0" timeOffset="36960.2872">7489 12151 123 0,'0'-3'87'0,"0"-1"21"0,0 0 0 0,-6 4-6 15,6-3 4-15,0-1 27 0,0 4 31 16,-7-4 16-16,7 1 8 0,0 3 2 0,0-4 10 16,0 4-13-16,-6-4-22 0,6 4-25 15,0-3-24-15,-7 3-27 0,7-4-19 16,0 4-20-16,0-4-13 0,-6 4-9 0,6 0 1 16,-7 0-2-16,7 0 5 0,-6 0 6 0,6 0 5 15,-7 0 2-15,0 4 7 0,7 0-3 16,-6-1 0-16,-7 5-4 0,6-1 0 15,1 4-1-15,0 0-5 0,-7 4-5 0,6 3-1 16,0 1-6-16,-5 2-2 0,5 1 1 16,0 0-3-16,1 7 1 0,0-2 2 15,-1 2 1-15,0 4-2 0,1-4-3 0,6 4-1 16,0-4-1-16,0 1-2 16,0-1-2-16,0-4-3 0,0-3-1 0,0 4-2 15,6-4-4-15,1-4 2 0,-7 4-1 0,7-7-1 16,-1 3-2-16,0-3-3 0,-6-1-1 0,7 1 6 15,0-4-4-15,-7 0 4 0,6 0-1 16,0-3 2-16,-6 3-13 0,7-4-31 16,0-3-31-16,-7 3-51 0,6 0-89 15,1-3-139-15,-7-4-185 0,6 3-119 0,0-3 64 16,-6 0 107-16,7-3 146 0</inkml:trace>
  <inkml:trace contextRef="#ctx0" brushRef="#br0" timeOffset="37384.1895">7854 12331 152 0,'6'-11'376'0,"1"3"132"0,0-3-73 0,-1 4-95 0,-6 0-105 16,0 3-61-16,6 1-6 0,-6 3 18 15,-6 0 2-15,6 3 4 0,0 1-42 0,-6 7-39 16,-1 0-34-16,7 0-22 0,-7 7-18 16,7 1-11-16,0-1-10 0,0 4-4 0,0 0-3 15,0 3-3-15,7-3 1 0,0 4-5 16,-1-7-14-16,0 2-40 0,1-2-62 0,6-1-127 16,-6 0-107-16,5-3-161 0,-4-4-160 15,4-3 23-15,-6-1 161 0</inkml:trace>
  <inkml:trace contextRef="#ctx0" brushRef="#br0" timeOffset="37628.5952">8186 12111 94 0,'13'-18'339'15,"7"3"113"-15,-8 1-66 16,-4 3-83-16,4 3-53 0,-5 1-2 0,-1 7 30 0,1 0-21 15,0 3 5-15,-1 5-18 0,0-1-46 16,0 8-44-16,-6 7-32 0,8 0-32 16,-8 11-22-16,6-1-13 0,-6 9-16 0,0 3-10 15,0 0-3-15,-6 4-4 16,6 3-4-16,-8-4-4 0,2-2-1 0,-6-2-4 0,5-2 0 16,-6-1-1-16,0-7-2 15,7 0-26-15,-8-4-35 0,1-7-56 0,0 0-131 16,7-3-361-16,-7-5-252 0,6-3-48 0,-6-3 262 15</inkml:trace>
  <inkml:trace contextRef="#ctx0" brushRef="#br0" timeOffset="37895.0526">8538 12511 306 0,'26'7'644'0,"-6"-7"136"0,-8 4-130 16,2-4-80-16,-2 0-137 0,1 0-137 16,-6 0-104-16,0 0-67 0,5 0-43 0,-5 0-31 15,6-4-20-15,-7 4-8 0,8-4-10 16,-1 4-6-16,-1-3 1 0,2-1-3 0,5 0-3 16,1 1-20-16,0-5-49 0,-1 5-79 15,7-1-123-15,6-3-356 0,-6-1-264 0,7 1-123 16,-1-1 379-16</inkml:trace>
  <inkml:trace contextRef="#ctx0" brushRef="#br0" timeOffset="38228.085">9899 12008 279 0,'26'-29'540'0,"-6"4"132"0,0-1-82 0,-14 1-160 0,6 2-83 15,-5 5-85-15,-7 0-78 0,0 3-62 16,0 4-44-16,0 0-28 0,-7 0-18 0,1 4-10 16,0 3-7-16,0 1-2 0,-2 3 5 15,2 0 2-15,-7 0 2 0,0 3 2 0,6 5 8 16,-5 2 2-16,5 1 4 0,-6 4 6 16,7 0 1-16,-1 3-1 0,-6 4 3 15,6 4-8-15,1 7-2 0,0 3-3 0,-1 8-7 16,0 4-4-1,1 7-2 1,0 4-1-16,6-1 2 0,-8-3 0 16,8 4-5-16,0-8 0 0,-6 0-1 0,6-3 0 0,0-8-5 0,0 0 1 15,0-3 0-15,0-4 0 0,-6-4 0 16,6-3-3-16,-7-1-6 0,7-3-26 0,-6-3-33 0,6-1-43 0,-7 1-62 16,1-5-137-16,6-3-396 0,-7-4-225 0,1 1-29 15,0-5 311-15</inkml:trace>
  <inkml:trace contextRef="#ctx0" brushRef="#br0" timeOffset="38436.3365">9586 12522 345 0,'0'-15'606'0,"6"0"110"0,2-3-118 0,-8-1-130 0,6 5-88 16,0-1-112-16,1 0-90 15,0 1-63-15,-1-1-43 0,7 1-26 0,7-1-17 16,-1-3-12-16,1 3-6 0,6 0-1 15,0 1-2-15,0-5-13 0,7 5-37 16,5-1-57-16,1 0-78 0,0 1-162 0,1-1-194 16,5 1-206-16,-5 2-16 0,-8-2 137 15,1 3 258-15</inkml:trace>
  <inkml:trace contextRef="#ctx0" brushRef="#br0" timeOffset="38625.0422">10303 12041 200 0,'0'-7'452'0,"7"3"211"0,-1 1-32 0,-6-5-161 0,0 5-111 15,0-1-79-15,0 4-83 0,0-4-59 16,-6 4-33-16,6 0-17 16,-14 4-16-16,8 0-8 0,-7 7-11 0,-7 3-14 0,8 5-12 15,-2 3-8-15,-5 7-2 0,5 4-6 16,8 3-1-16,0 5-7 0,0 3-2 0,6-4-9 16,0 1-29-16,6-5-35 0,0-7-40 15,0 1-69-15,8-5-167 0,-1-2-182 0,-7-9-237 16,8 1-17-16,-2-8 214 0</inkml:trace>
  <inkml:trace contextRef="#ctx0" brushRef="#br0" timeOffset="39220.9613">10537 12045 73 0,'0'-4'379'0,"0"1"216"0,6-1 8 0,-6 0-119 0,0 1-144 0,8-5-113 15,-8 5-34-15,0-1-35 0,6 0-28 16,-6 1-26-16,6-1-18 0,-6 0-9 16,7 1-20-16,-1-1-9 0,1 1-8 0,-7-1-7 15,6 0-3-15,1 4-7 0,-1-3 0 16,0 3 9-16,8 0 6 0,-8 0 14 15,1 3 6-15,0-3-7 0,-1 8-2 0,-6-5-12 16,0 8-5-16,0 0-9 0,0 0-2 16,-6 7-6-16,-1-3 1 0,-6 4-3 0,7-1-3 15,-8 0-1-15,1 0-4 0,7 1 0 16,-1-5-7-16,-6 1 0 0,7-4 1 16,0 0-2-16,6 0 2 0,-8-4 3 0,8 1-1 15,0-1 1-15,0 0 2 0,8-3-3 16,-8 0 0-16,6-1-1 0,0 1 0 0,1 0-3 15,6-4 2-15,-7 3 1 0,1-3 0 16,-1 4-2-16,-6 0 3 0,6-4 5 0,2 3 9 16,-8 1 6-16,6 0-1 0,-6-1-5 15,6 1-2-15,-6 3-3 0,0 0-4 16,0 1-4-16,0-5 1 0,0 5 1 0,7 0 3 16,-7-1-5-16,7 0 2 0,-1-3-1 15,1 3-2-15,-1-3-1 0,0 3-2 0,8-3 2 16,-8-1-3-16,7 1 2 0,-6 3 0 15,-1-3 4-15,1 3 3 0,-1 1 1 0,0 2-2 16,-6 1 0-16,0 4 2 0,-6 0-2 16,6 3-9-16,-6-3-19 0,-1 0-21 0,7-1-35 15,-6 1-43-15,6-4-63 0,-7 0-125 16,7-4-335-16,0 0-286 0,0 1-3 0,0-8 359 16</inkml:trace>
  <inkml:trace contextRef="#ctx0" brushRef="#br0" timeOffset="39494.9911">11071 12038 92 0,'7'-4'258'0,"6"0"88"16,-7 1 64-16,1 3 46 0,0 3 20 0,-7-3-84 15,6 4-52-15,0 3-17 0,1 1-55 0,0-1-51 16,-1 4-46-16,-6 4-34 0,6 3-22 15,-6 8-21-15,0-1-19 0,0 4-21 0,-6 8-17 16,0 0-9-16,-1 3-6 0,-6 1-8 16,0-5 0-16,-7 1-1 0,0-1-9 0,2-2-23 15,-9-1-28-15,7-4-29 0,-6-4-49 16,7-3-81-16,-1 0-266 0,1-7-318 0,0 0-120 16,-1-4 73-16,1-4 334 0</inkml:trace>
  <inkml:trace contextRef="#ctx0" brushRef="#br0" timeOffset="40096.9077">11494 12360 325 0,'-6'0'616'0,"0"4"117"0,-1-4-123 16,7 4-133-16,-7-4-94 0,7 0-117 0,-6 3-90 15,6-3-63-15,0 0-35 0,-6 0-20 16,12 4-13-16,-6-4-8 0,0 4-9 0,6-4-5 15,1 0-8-15,0 0-5 0,5 3-3 16,2-3-2-16,-1 0-3 0,6 0-16 16,-6 0-43-16,1 0-58 0,5 4-92 0,0-4-270 15,-6 0-222-15,1 4-145 0,-2-4 59 0,-5 0 318 16</inkml:trace>
  <inkml:trace contextRef="#ctx0" brushRef="#br0" timeOffset="40262.1635">11508 12525 62 0,'-14'15'382'16,"2"-4"227"-16,5 0-1 0,-6-4-133 0,7 0-146 16,-1 1-115-16,7-1-40 0,-6-3-47 15,6 3-37-15,-7-4-23 0,14 1-15 16,-7 0-5-16,0-1-11 0,6-3-10 0,1 5-9 16,5-5-6-16,2 0-3 0,5 0-5 15,1 0-47-15,6 0-88 0,6-5-162 0,7 2-158 16,1-1-228-16,5-3-37 15,0 3 170-15</inkml:trace>
  <inkml:trace contextRef="#ctx0" brushRef="#br0" timeOffset="40792.7145">12928 11968 100 0,'6'-11'215'0,"0"0"113"0,1 0 84 0,-7 4-5 0,0-4-4 0,-7 0-59 15,1 3-66-15,0 1-62 0,-8-4-8 16,1 7-29-16,0-3-37 0,-6 0-28 0,-7 3-15 16,6 1-10-16,1-1-16 0,-7 0-14 15,6 4-13-15,1-3-9 0,-1 6-4 16,0-3 2-16,8 8 1 0,-8-1-3 15,1 4-3-15,5 0-4 0,2 8-4 0,-2 6-4 16,1 1-1-16,7 7-3 0,0 7-8 0,6 8 2 16,0 6-3-16,0 2 3 0,6 2-1 15,7 0-1-15,-7-2-2 16,14-5 0-16,-8-4-3 0,2-2 5 0,6-9-1 0,-7 1-4 16,-7-8 3-16,7 1 5 0,-6-5-1 15,-1-3 3-15,0-4-5 0,1 0-18 0,-7-3-26 16,0 0-38-16,0-1-46 0,0 1-94 15,-7-4-278-15,1 0-183 0,0 0-106 0,-8-7 81 16,2 3 166-16</inkml:trace>
  <inkml:trace contextRef="#ctx0" brushRef="#br0" timeOffset="40981.478">12433 12422 161 0,'6'-14'462'0,"0"7"176"15,1-8-45-15,0 4-156 0,-1 4-145 16,7-4-73-16,-7 3-50 0,8 1-54 0,-8 0-43 16,14 0-21-16,-1 2-18 0,1 2-11 15,6-1-14-15,0 0-62 0,7 1-100 16,-1-1-155-16,1 0-244 0,6-3-189 0,-7-4 18 16,7 4 293-16</inkml:trace>
  <inkml:trace contextRef="#ctx0" brushRef="#br0" timeOffset="41194.8929">13279 11741 471 0,'0'-7'600'0,"0"-4"97"15,0 3-135-15,0 1-122 0,0 0-93 16,-6 3-103-16,6 0-77 0,-7 8-63 0,1-4-36 15,-1 7-26-15,0 4-25 0,1 0-25 16,0 8-35-16,0-1-45 16,-2 1-65-16,2 6-197 0,6-3-228 0,6 4-206 0,2-5-10 0,-2 1 264 15</inkml:trace>
  <inkml:trace contextRef="#ctx0" brushRef="#br0" timeOffset="41672.0941">13526 12151 23 0,'-6'-3'232'0,"6"-1"78"16,-6-3 2-16,-1 3-53 0,-6 4-49 0,7-4-12 16,-7 4 15-16,-1 4 15 0,2 3 16 15,-2 4 1-15,-5 4-37 0,6 4 1 16,-6 3-41-16,-1 3-46 0,0 4-41 0,1 1-27 16,5 2-17-16,2 2-12 0,-2-5-8 0,2 4-7 15,5-8 0-15,1 5-5 16,6-4-3-16,0-4-12 0,0-1-31 0,0-2-45 0,6-5-67 15,-6 1-97-15,7-1-78 0,-1-6-247 16,8 0-115-16,-8-1 54 0,6-7 244 16</inkml:trace>
  <inkml:trace contextRef="#ctx0" brushRef="#br0" timeOffset="42003.7523">13526 12433 192 0,'0'-3'474'0,"0"-1"172"0,0 0-45 16,7 1-153-16,-7-5-132 0,0 1-53 16,0-4-74-16,7 0-59 15,-7-3-39-15,6-1-16 0,1-3-10 0,5-1-6 0,2 1-7 16,-8 0-8-16,8-1-8 0,-2 5-13 16,1-1-8-16,-6 0-7 0,6 5-5 0,-7-1-2 15,0 3-1-15,8 0 0 0,-8 5 2 16,8-1 7-16,-8 8 18 0,1-4 6 0,5 8 2 15,2 3-1-15,-8 3-2 16,7 1 0-16,0 7 0 0,-6 0-3 0,5 0-5 16,2 3-8-16,-2 1-1 0,-4 0-4 0,4-1-2 15,1 1-1-15,0-4-3 0,0-4 0 16,1 4 2-16,-8-7-2 0,7 0-3 16,-7-1-26-16,7-3-43 0,-6 0-48 0,6-4-54 15,-6 1-109-15,-1-5-254 0,7 1-224 16,-6-4-56-16,-1-4 120 0,0-3 285 0</inkml:trace>
  <inkml:trace contextRef="#ctx0" brushRef="#br0" timeOffset="42202.4007">14074 12276 172 0,'6'-11'477'0,"-6"4"180"0,0-4-45 16,0 3-158-16,-6 5-114 0,-1 3-36 15,-6 0-67-15,0 3-60 0,1 8-43 0,-8 4-36 16,-13 7-26-16,7 3-24 0,-13 5-10 0,-1 3-12 15,2 3-12-15,-1 1-4 0,6 0-4 16,-6-4-1-16,13-4-7 0,0 0-19 16,6-7-47-16,1 1-57 0,6-5-85 0,6-4-222 15,1-3-94-15,0 0-203 0,6-3-16 16,0-1 191-16</inkml:trace>
  <inkml:trace contextRef="#ctx0" brushRef="#br0" timeOffset="42495.7798">13982 12518 129 0,'33'-15'460'0,"-7"4"210"16,7-7-30-16,-7 3-166 0,-7 0-131 15,1 4-69-15,0 4-82 0,-8-4-64 16,2 4-47-16,-2 3-30 0,1 1-21 16,1 3-7-16,-8 0 1 0,0 0 19 0,1 0 30 15,0 3 20-15,-1 1-1 0,-6 3-10 0,0 0-15 16,-6 4-12-16,-1 0-16 0,0 8-7 15,-5-4-8-15,5-1-10 16,-6 5-5-16,6-5-3 0,1 1-2 0,0-4 6 0,6 3-1 16,-7-3 2-16,7 0 1 0,7-3 0 0,-1-1-3 15,7-4-1-15,0 1-6 0,6 0-6 16,7-8-42-16,1 4-61 0,11-7-88 16,1 0-179-16,7-4-386 0,-1-4-240 0,2-3 130 15,-9-4 360-15</inkml:trace>
  <inkml:trace contextRef="#ctx0" brushRef="#br0" timeOffset="42751.0176">14731 12027 104 0,'7'-8'288'16,"-7"5"66"-16,7-5-40 0,-7 5-51 15,6-1 9-15,0 4 40 0,-6-4 24 0,7 8-29 16,0-4 6-16,-7 4-4 0,6 3-40 15,1 4-46-15,-7 0-45 0,0 8-42 0,0 3-34 16,-7 7-28-16,1 4-18 0,-1 10-15 16,-6 2-14-16,-7 2-5 0,1 4-4 0,-1-3-4 15,0-4-6-15,2 0-1 0,-9-3-17 16,7-5-32-16,2-3-36 0,-9-4-41 0,7-3-56 16,2-4-135-16,4-4-361 0,-5-7-221 15,5 0-3-15,2-3 280 0</inkml:trace>
  <inkml:trace contextRef="#ctx0" brushRef="#br0" timeOffset="43261.469">15278 12008 34 0,'0'-3'217'0,"-6"-1"75"0,0 4 6 15,6 0-47-15,-7-4-47 0,0 4-28 16,1-3 13-16,0 3 9 0,-8 3 8 0,1 1 15 15,1 0 13-15,-2 3-13 0,-6 4 7 16,1 0-32-16,0 8-40 0,0 3-40 0,-1 3-30 16,-6 4-22-16,7 8-16 0,-1 0-14 15,6-1-8-15,-5 5-13 0,6-1-3 16,6-3-1-16,1-1-1 0,0-3-2 0,6 0-4 16,0-3 0-16,6-1-1 0,0-7-14 15,1 0-23-15,6 0-32 0,-6-4-56 0,12-7-88 16,-6 4-164-16,7-4-145 0,-1-4-216 15,1-3 3-15,0-1 219 0</inkml:trace>
  <inkml:trace contextRef="#ctx0" brushRef="#br0" timeOffset="43691.8167">15637 12162 281 0,'6'-11'557'0,"-6"0"105"16,7 4-88-16,-7-4-159 0,0 4-97 0,0-1-70 16,0 5-64-16,0-4-32 0,0 7-21 15,-7-4-13-15,1 8-15 0,0-1-21 16,6 1-19-16,-8 7-15 0,-4 3-14 0,12 5-7 16,-6 3-7-16,-2 4-8 0,2-1-5 15,6 4-2-15,0 1 2 0,-6 2-2 0,12-2-3 16,-6-1-21-16,0 1-32 0,6-5-46 15,2-3-69-15,-2 0-140 0,0-3-261 0,0-1-245 16,8-7-46-16,-8 0 230 0</inkml:trace>
  <inkml:trace contextRef="#ctx0" brushRef="#br0" timeOffset="43859.8735">15806 12466 84 0,'6'-7'420'16,"1"3"257"-16,-7 1 6 0,7-5-155 0,-7 5-107 15,0-1-95-15,6 4-102 0,-6-4-80 16,0 1-50-16,6-1-37 0,-6 4-19 16,8-4-12-16,-2 1-10 0,-6 3-7 0,13-4-3 15,0-3-2-15,6 3 3 0,1-3-11 16,6 3-31-16,7-3-57 0,-1 0-80 0,1-1-155 16,6 1-169-16,-1 0-223 0,-5-4-21 15,-1 3 126-15,-5 1 249 0</inkml:trace>
  <inkml:trace contextRef="#ctx0" brushRef="#br0" timeOffset="44374.3268">16444 12023 238 0,'13'-11'557'0,"-6"0"149"0,6 0-81 15,-7 0-169-15,1 4-58 0,0-4-111 16,-1 4-92-16,7-1-63 0,-7 5-40 0,1-5-28 15,0 5-12-15,5-1-14 0,-4 0-9 16,4 1-4-16,-6 3 0 0,1-4 4 0,6 4 3 16,-6 4 7-16,-1-4 3 0,0 3 4 15,2 1-6-15,-2 3-8 0,-6 1-5 16,0 3-10-16,-6 3-7 0,-2 1-3 0,-4 3 0 16,5 0-5-16,-6 1 2 0,0-1-6 0,1 1 5 15,-2-1-2-15,8 0-1 0,-8-3-5 16,8-1 5-16,-1-3 0 0,7 4 6 15,0-4 1-15,0-3-1 0,7 3-4 0,-1-4-2 16,8 0 0-16,-8-3 2 0,8-1-3 16,-2 5 1-16,1-5 0 0,-6 1 0 15,6 0-3-15,-1-1-1 0,-4 1 0 0,-2 0 5 16,0-1 7-16,0 5 1 0,2-5-6 0,-2 1 3 16,-6 3-1-16,6-3-1 0,-6 3-5 15,0-3 6-15,0 0-4 0,7-1 0 0,-7 4-1 16,6 1 3-16,1-1-2 15,-7 0-1-15,7 5-3 0,-1-5 2 0,0 4-2 16,0-4 2-16,-6 4 9 0,8 0 2 16,-8 0-3-16,0 0-2 0,0 4-1 0,-8 3-3 15,2 0 2-15,0 5-5 0,-7-5 2 16,6 0 0-16,-6 4-21 0,7-4-31 16,0-3-46-16,-8 3-46 0,14-3-56 0,-6-4-105 15,0 4-236-15,6-8-219 0,0 0-102 16,0 1 149-16,0-5 310 0</inkml:trace>
  <inkml:trace contextRef="#ctx0" brushRef="#br0" timeOffset="44629.4888">17083 11979 225 0,'6'0'556'0,"7"-3"117"15,-13 3-93-15,7-4-162 0,-1 4-101 16,1 0-51-16,-7 4-50 0,6-1-30 0,0 1-6 16,2 3-16-16,-2 0-16 0,0 4-22 15,1 4-20-15,-7 3-16 0,6 5-23 16,-6 6-16-16,-6 7-12 0,-1 8-13 0,-5 4-4 16,-2 3-1-16,-12 5-12 0,-7 2-27 15,1 4-57-15,-7-3-89 0,-7 7-198 0,-6-7-523 16,0-1-221-16,-7-7 183 15,-6-3 379-15</inkml:trace>
  <inkml:trace contextRef="#ctx0" brushRef="#br0" timeOffset="66919.2679">16731 9429 283 0,'6'11'561'0,"1"-3"110"0,-7 3-98 0,7-4-169 15,-1-4-98-15,0 5-68 0,-6-4-76 16,7 0-46-16,0 3-17 0,-1-3 1 0,0-4 6 15,1 3 1-15,0-3 1 0,6 4-3 0,-1-4-6 16,8 3-13-16,6-3-12 0,7 0-12 16,-1 0-12-16,7 0-10 0,7 0-10 15,-1 0-6-15,8 0-3 0,-1 0-6 0,0-3-5 16,0 3-4-16,0 0 1 0,7 0-5 16,-14 0 2-16,1 0-3 0,-1 3 0 0,-6-3 4 15,1 0 0-15,-7 0-15 0,-1 4-41 16,1-4-56-16,-7 4-73 0,-1-1-126 15,-5 1-438 1,0 0-283-16,-8-1 46 0,2 1 380 0</inkml:trace>
  <inkml:trace contextRef="#ctx0" brushRef="#br0" timeOffset="67187.9664">16692 9899 342 0,'-20'22'622'0,"7"-4"113"0,1-7-135 0,4 0-125 16,2-4-93-16,6 0-100 0,0-3-68 15,6 0-44-15,8-1-30 0,-1-3-33 0,0 0-15 16,6 0-18-16,7-3-18 0,7 3-13 16,6-8-13-16,7 5-7 0,6-1-10 0,6-3-3 15,1-1-4-15,6 5-1 0,-7-1-4 16,1 0-24-16,0 1-33 0,-7 3-40 15,-13 0-48-15,0 3-56 0,1-3-101 0,-14 4-248 16,-1 0-164-16,-5-4-102 0,-7 0 66 16,-6 0 296-16</inkml:trace>
  <inkml:trace contextRef="#ctx0" brushRef="#br0" timeOffset="67467.5114">17324 9492 436 0,'0'-4'598'0,"-7"-3"93"0,7 3-130 16,0 1-141-16,0-2-78 0,0 5-94 15,0 0-78-15,7 0-49 0,-1 0-20 0,1 5-8 16,5-2-4-16,2 1 0 0,-2 3-7 16,8 4-6-16,7 0-13 0,-1 0-16 0,-1 4-9 15,8 3-10-15,-7 0-8 0,6 0-3 16,1 1 0-16,-7 3-3 0,0 4-2 0,-6-4 5 15,-7 7 0-15,0 0-1 16,-13 8-3-16,0 0-1 0,-13 3-2 0,-6 3-6 16,-7 5-11-16,-7-4-9 15,1 1-19-15,-8-2-16 0,1-6-30 16,0-4-37-16,7-4-66 0,-1-3-146 0,7-8-361 0,0 0-192 16,6-7 15-16,1 0 233 0,5-7 259 0</inkml:trace>
  <inkml:trace contextRef="#ctx0" brushRef="#br0" timeOffset="68257.0904">19570 10404 106 0,'20'0'477'0,"0"0"238"16,-1-7-23-16,-6 3-161 0,0-3-47 0,1-4-131 15,-8 0-110-15,0 3-82 0,0-2-59 16,-6-1-30-16,0 0-24 0,0-1-14 16,-6 5-9-16,0-4-7 0,-8 4-4 0,8-1-1 15,-13 5-1-15,-1-1-2 0,0 4 2 16,-6 4 2-16,1-1 6 0,-1 8 9 0,-1 4 5 16,-5 4 6-16,6 6-3 0,-7 8 3 15,7 0-3-15,0 7-7 0,0 4-4 0,7 7-1 16,5 1-3-16,8-1-1 15,-1 0-6-15,1 5-2 0,12-5-1 0,1-4 0 16,-1 1-3-16,1-8 0 0,6 0-4 16,0-3-3-16,0-4 1 0,0 0 1 0,0-4 0 15,-6-3-3-15,5-1 5 16,-4 1 1-16,-2-7-4 0,0-1-15 0,1 0-16 0,-7-3-22 16,0-1-30-16,0-3-49 0,-7 0-87 15,7 0-237-15,-6-3-404 0,-8-1-126 0,2 1 105 16,-8-8 353-16</inkml:trace>
  <inkml:trace contextRef="#ctx0" brushRef="#br0" timeOffset="68493.5081">18919 11056 175 0,'0'-7'523'16,"0"3"175"-16,0-4-55 0,0 5-169 15,7-4-73-15,-7 3-102 16,0-3-81-16,7 3-42 0,-7 0-29 0,6 1-24 0,0-5-28 15,8 5-26-15,-2-5-19 0,1 5-18 16,7-5-13-16,0 1-5 0,6 3-1 0,-1-3-4 16,8 4-17-16,0-1-31 0,0 0-41 15,5 4-43-15,-5-3-56 0,6 3-100 16,0 0-211-16,-7 0-117 0,8-4-130 16,-8 4 30-16,-5 0 199 0</inkml:trace>
  <inkml:trace contextRef="#ctx0" brushRef="#br0" timeOffset="68947.1539">20032 10342 583 0,'8'-12'629'0,"-2"1"123"0,0-3-121 16,-6-1-68-16,7 4-157 0,-7 0-129 16,0 0-100-16,7 4-70 0,-7 0-36 0,0-1-24 15,0 5-15-15,0-1-13 16,0 1-8-16,-7 3-4 0,7 0-2 0,-7 3-1 0,7 1-11 15,-6 3-21-15,0 4-38 0,-2 7-50 16,2-3-50-16,-6 7-108 0,5 0-323 0,0 4-140 16,1-1-32-16,-1 5 96 0,7-5 180 15</inkml:trace>
  <inkml:trace contextRef="#ctx0" brushRef="#br0" timeOffset="69167.0129">20098 10631 13 0,'13'-3'359'0,"-7"3"247"0,1-4 42 16,-7 4-109-16,7-4-150 0,-14 4-58 0,7 0-63 16,-7 0-56-16,-5 8-38 15,-2-1-28-15,-5 0-25 16,-1 8-19-16,0 3-28 0,-5 0-23 0,-1 1-12 0,0 2-18 0,6 6-1 16,1-2-8-16,5-3-8 15,2 4 3-15,-2-1-5 0,8-3-7 0,0 0-13 0,6 0-33 16,0-3-41-1,0-5-44-15,6 1-76 0,0-1-154 0,2-3-178 0,-2-3-218 0,6-1-8 16,-5-3 150 0,6-4 255-16</inkml:trace>
  <inkml:trace contextRef="#ctx0" brushRef="#br0" timeOffset="69381.6229">20137 10858 87 0,'13'-15'414'0,"0"5"260"0,0 2 13 15,1-3-158-15,-8 8-113 0,0-5-91 16,-6 5-88-16,7-1-51 0,-1 4-31 15,1 0-16-15,-7 0-15 0,6 0-24 16,-6 0-22-16,0 4-22 0,7-1-16 0,-1 5-14 16,0-5-3-16,2 8-7 0,4-3-3 0,-5 2-4 15,6-2 2-15,-7 3-18 0,7 0-27 16,1 3-42-16,-2-2-55 0,2-5-55 16,-1 4-70-16,-7-4-155 0,7-3-196 0,0 0-190 15,1-1 42-15,-2-6 175 0</inkml:trace>
  <inkml:trace contextRef="#ctx0" brushRef="#br0" timeOffset="69511.3708">20508 10869 133 0,'7'-7'313'0,"-7"3"187"0,0 0 77 16,-7 1-39-16,1 3-122 0,-7 3-55 15,-6 1-35-15,-8 3-66 0,-5 8-63 0,-1 0-59 16,1 3-44-16,-8 1-31 0,8 3-24 16,-1-4-18-16,7 4-19 0,1-4-38 15,5 0-54-15,6 1-73 0,2-4-153 16,5-5-215-16,7 1-246 0,0 0-98 0,7-7 249 15,-1-4 262-15</inkml:trace>
  <inkml:trace contextRef="#ctx0" brushRef="#br0" timeOffset="69671.921">20411 11037 72 0,'26'-3'380'0,"-7"3"286"0,-5 0 31 16,-8 3-144-16,-6 2-106 0,0 2-84 16,-6-3-104-16,-2 7-79 0,2-4-59 0,-7 4-43 15,7-4-28-15,-1 0-26 0,1 1-29 16,-1-1-55-16,1 0-93 0,6 1-191 0,0-5-281 15,0 1-296-15,6-4 53 0,7 0 358 16</inkml:trace>
  <inkml:trace contextRef="#ctx0" brushRef="#br0" timeOffset="69829.5132">20788 10913 174 0,'20'-7'493'0,"-1"3"220"16,-5 1-23-16,-8 6-116 0,0 1-31 15,-6 3-92-15,0 1-85 0,0 3-68 0,-12 3-57 16,6-3-54-16,-8 4-31 0,1-1-41 15,-7 5-36-15,0-1-26 0,-12 1-19 0,-1 3-9 16,1 3-41-16,-7 1-65 0,-7-1-76 16,-5 1-42-16,5 0-47 0,0-1-84 15,8-3-246-15,-2-3-285 0,7-9-64 0,1 1 106 16,-1-7 274-16</inkml:trace>
  <inkml:trace contextRef="#ctx0" brushRef="#br0" timeOffset="70115.4376">19245 10217 287 0,'6'0'568'0,"1"4"92"0,0-8-92 16,-1 4-141-16,13 0-35 0,1-3-37 15,12 3-61-15,15 0-62 0,4-4-53 0,21 0-40 16,6 1-36-16,7-1-34 0,0 0-25 16,-1 4-16-16,1-3-5 0,-7 6-5 15,13-3-4-15,-13 8-18 0,-7-5-47 0,-5 5-65 16,-14-5-80-16,-6 1-131 0,-7 0-331 16,-13-1-274-16,-6-6-13 0,-8 3 312 15</inkml:trace>
  <inkml:trace contextRef="#ctx0" brushRef="#br0" timeOffset="70299.9432">20267 9620 361 0,'-6'0'641'0,"0"0"105"16,-8-3-138-16,8 3-99 0,-1 3-118 0,1 1-122 16,-7-1-91-16,6 5-58 0,1-1-40 15,-8 8-26-15,2-1-20 0,5 8-10 16,-6 4-11-16,0 3-9 0,7 8-18 0,-1 3-47 15,7 4-73-15,0 4-143 0,13 3-337 0,-6 0-250 16,5 4-27-16,8-7 262 0</inkml:trace>
  <inkml:trace contextRef="#ctx0" brushRef="#br0" timeOffset="70584.3153">21172 10360 666 0,'14'4'714'0,"6"-1"97"15,-8-3-48-15,1 0-155 0,0 0-181 0,6-3-149 0,1 3-97 16,0 0-65-16,6-4-42 0,0 4-30 0,0-4-17 15,0 1-7-15,0-1-8 0,0 4-3 16,1-3-6-16,-2 3 1 0,-5-4-14 0,6 4-46 16,-6-4-67-16,-1 4-91 0,-6 0-129 15,6-3-323-15,-5 3-268 0,-8 0-66 16,7 0 261-16,-6-5 317 0</inkml:trace>
  <inkml:trace contextRef="#ctx0" brushRef="#br0" timeOffset="70803.5228">21701 10246 430 0,'0'-3'610'0,"0"-1"117"0,0 0-125 15,0 1-102-15,0-1-112 0,0 4-123 16,0-3-88-16,0-1-54 0,-8 4-34 16,8 0-28-16,-6 4-16 0,6 3-17 0,-6 0-11 15,-1 4-3-15,-6 4-7 0,6 3 4 0,1 4-8 16,0 3-29-16,0 5-48 15,6-1-66-15,-8 8-99 0,8-1-235 0,0 1-216 16,8 0-189-16,-2-4 85 0,0-4 331 0</inkml:trace>
  <inkml:trace contextRef="#ctx0" brushRef="#br0" timeOffset="71229.5125">22652 10752 301 0,'-8'-11'572'15,"2"-4"124"-15,0-3-86 0,-1 0-135 0,0-1-64 16,1 1-117-16,-1 0-100 0,1 3-67 16,0 0-48-16,-1 4-33 0,0 0-21 15,1 4-1-15,0 3 0 16,-8 1 8-16,1 3 3 0,0 7 7 0,0 0-2 0,1 8 3 16,-8 4 0-16,7 6 1 0,0 1-3 15,0 3-3-15,-1 7-1 0,8 5-6 0,0-1-8 16,-1 0-7-16,7 5-6 0,0-5 0 15,0 0 1-15,7-3-5 0,-7-4-1 0,6 0-1 16,0-4 3-16,-6-3 0 0,0-5 3 16,8 1 2-16,-16 1-5 0,8-1-24 0,-6-4-39 15,0 4-50-15,-8-4-72 0,2 4-121 16,-8-4-366-16,1 1-176 0,-1-4-5 0,-6-4 116 16,-1-1 308-16</inkml:trace>
  <inkml:trace contextRef="#ctx0" brushRef="#br0" timeOffset="71419.0112">22013 11126 327 0,'0'-8'667'0,"0"1"131"0,0-4-133 15,6 4-50-15,-6-1-162 0,0-3-150 16,7 8-106-16,-1-4-71 0,1-1-44 0,0 5-27 16,5-5-24-16,2 5-10 0,5-5-6 15,-6 4-7-15,6-3-5 0,7 3 3 0,1-3-12 16,-1 3-52-16,0-3-86 0,7 3-136 15,-1-3-332-15,1 3-346 0,-1-3-107 0,-6 0 393 16</inkml:trace>
  <inkml:trace contextRef="#ctx0" brushRef="#br0" timeOffset="71602.319">22820 10529 369 0,'20'-15'635'0,"-13"-3"129"0,5-1-115 0,-5 4-51 15,-7 1-144-15,7 3-149 0,-7 0-107 16,6 4-73-16,-6-1-47 0,-6 5-28 0,6 3-17 16,-7 0-11-16,0 3-10 0,-5 5-5 15,5 2-4-15,-6 5-18 16,6 0-22-16,-5 3-45 0,5 4-57 0,0 8-83 0,1-5-215 16,0 8-280-16,6-3-122 15,-7 3 63-15,7-4 212 0</inkml:trace>
  <inkml:trace contextRef="#ctx0" brushRef="#br0" timeOffset="71870.7963">22944 10847 277 0,'6'0'577'0,"-6"0"131"16,7 0-100-16,-7 0-167 0,0 0-62 15,7 0-93-15,-14 0-73 0,7 4-41 16,-7-1-27-16,7 1-19 0,-12 3-15 15,6 1-15-15,-8 3-16 0,-5 4-19 0,5-1-17 16,2 1-13-16,-8 3-7 0,7 4-11 16,0-4 0-16,0 4-4 0,0-3 0 0,0 3-6 15,7-4 0-15,-8 0-7 0,14 1-21 16,-6-8-29-16,-1 3-28 0,7-3-44 0,0 0-73 16,0 0-163-16,7-4-337 0,-1-3-236 15,1-4 23-15,0 0 336 0</inkml:trace>
  <inkml:trace contextRef="#ctx0" brushRef="#br0" timeOffset="72073.0001">23159 10939 240 0,'20'-4'592'0,"-7"-3"146"0,-1 3-112 16,-5 1-152-16,0 3-70 16,-1 0-108-16,0 0-77 0,2 3-50 0,-2 1-27 0,0 3-28 15,1 1-20-15,-1-1-17 0,8 0-11 16,-8 4-12-16,0 0-15 0,8 4-10 15,-8-4-12-15,7 3-3 0,0 1-1 0,0 0-1 16,-7-4 0-16,8 0-5 16,-8 3-24-16,7-3-36 0,-6 0-50 0,-1-3-57 15,1-1-59-15,-1 0-126 0,0-3-365 0,1 3-236 16,-7-7 48-16,7 0 340 0</inkml:trace>
  <inkml:trace contextRef="#ctx0" brushRef="#br0" timeOffset="72292.3971">23518 10979 136 0,'0'-7'405'0,"0"3"211"16,-8 4 3-16,2 0-123 0,0 4-131 16,-7-1-19-16,-7 5-55 0,0 6-50 15,-6 1-44-15,-6 3-38 0,-7 1-36 0,0 3-34 16,0 0-25-16,-1 0-21 0,8 0-19 16,-7-1-8-16,13-2-10 0,0-1-33 0,7-3-46 15,-1 0-53-15,7-4-55 0,0 0-84 16,6 0-165-16,7-4-126 0,0-4-193 15,0 1 50-15,7-4 151 0,-1 0 190 0</inkml:trace>
  <inkml:trace contextRef="#ctx0" brushRef="#br0" timeOffset="72469.9212">23230 11217 151 0,'33'-7'273'0,"-1"0"98"16,-5-1-16-16,-1 5-62 0,0-1-42 0,0 1-51 16,-7-2-33-16,-5 5 9 0,6 0 38 15,-8 5 5-15,-5-2 54 0,6 1 2 0,-7 3-29 16,-6 0-39-16,7 1-42 0,-7-1-41 15,6 4-36-15,-6 0-30 0,0-4-20 16,0 4-12-16,0-4-4 0,0 1-7 0,0-1-4 16,0 0-2-16,6 1-3 0,2-1-4 15,-8-3-42-15,12-1-64 0,-5 1-91 16,6-4-131-16,0 0-244 0,0-4-149 0,6-3-64 16,-5 0 64-16,5-8 271 0</inkml:trace>
  <inkml:trace contextRef="#ctx0" brushRef="#br0" timeOffset="72716.2758">23875 11078 170 0,'14'-7'380'0,"-2"0"142"0,-5-1-39 0,0 5-79 16,-1 3-79-16,-6 0-67 0,7 0-9 0,-7 0 23 15,6 3-24-15,-6 5-32 0,0-5-43 16,0 4-24-16,0 4-14 0,0-3-18 0,-6 3-19 16,6 3-21-16,-7 1-19 0,-6 3-15 15,0 4-12-15,0 0-10 0,-6 4-6 16,-8 0-5-16,8-1-2 0,-8 1-5 0,2 3-12 15,5-7-24-15,-6 0-34 0,7 0-48 16,-7-7-76-16,6-1-136 0,0-3-292 16,1-3-135-16,-1-5-31 0,1-3 75 0,-7-3 234 15</inkml:trace>
  <inkml:trace contextRef="#ctx0" brushRef="#br0" timeOffset="73095.1095">22072 10225 168 0,'-14'-4'370'0,"8"0"123"0,6 1-67 0,-6-1-72 16,12 0-46-16,-6 1-31 0,12-1-47 15,8-3 5-15,7 3-5 0,5-3-25 16,13-1-25-16,1 4-16 0,13-3-13 0,6 7-18 16,6-4-19-16,8 4-22 0,-1 4-25 15,6 0-15-15,1-1-16 0,13 1-13 0,-1 4-7 16,-12-5-6-16,0 5-2 0,-13-5-2 15,-7-3 1-15,-7 4 1 0,-12-4 0 0,0 0 0 16,-8 0-6-16,-11 0-27 0,5-4-50 16,-12 4-62-16,-1 0-77 0,-6 0-140 0,0-3-316 15,-6 3-175-15,0 0 49 0,-7-4 136 16,0 0 288-16</inkml:trace>
  <inkml:trace contextRef="#ctx0" brushRef="#br0" timeOffset="73341.9881">23472 9836 193 0,'0'-11'460'0,"0"0"162"15,0 0-19-15,0 0-149 0,0 0-146 16,0 4-50-16,-7 0-73 0,7-1-52 0,-6 5-16 16,0-1-6-16,-2 4 1 0,2 4-9 0,0 3-15 15,-8 4-18-15,2 4-15 0,-8 3-13 16,7 11-12-16,0 0-7 0,-6 5-4 15,5 2-8-15,1 4-2 0,1 0 0 0,4 1-6 16,2-4-2-16,6-5-15 0,6 1-38 0,-6-3-56 16,8-4-83-16,-2-5-181 0,7 1-218 15,0-3-208-15,0-8 11 0,-7 3 197 16</inkml:trace>
  <inkml:trace contextRef="#ctx0" brushRef="#br0" timeOffset="73955.2698">24469 10375 65 0,'0'0'316'16,"0"0"190"-16,0 0 53 0,0 0-43 15,0 0-121-15,0 0-116 0,0 0-37 16,0 0-63-16,0 0-55 0,0 0-43 0,0 0-24 15,0 0-9-15,0 0 8 0,0 0 11 0,0 0 8 16,0 0 9-16,6 3 5 0,-6-3 0 16,0 0-12-16,6 4-6 0,-6-4-4 0,7 4-13 15,6-4-9-15,-7 3-6 0,7 1-5 16,-7 0-4-16,8-1-4 0,-1-3-4 16,6 4-2-16,-6 0-5 0,1-1-4 0,5-3 1 15,-6 4-3-15,0-4-6 0,7 0 1 16,-8 4-1-16,8-4 6 0,-7 0-6 0,0 0-2 15,0 0-6-15,1 0-17 0,-2-4-34 16,1 4-40-16,-6 0-48 0,6 0-61 0,-7 0-120 16,0 0-237-16,-6 4-138 0,8-4-19 15,-2 0 61-15,-6 0 171 0</inkml:trace>
  <inkml:trace contextRef="#ctx0" brushRef="#br0" timeOffset="74388.3769">24325 10752 315 0,'-6'3'256'15,"-2"2"57"-15,2-2-38 0,6 1-36 16,0-1 22-16,-6 1 21 0,6-4 15 0,0 4-26 16,0-4-16-16,0 3 14 0,0 1-27 15,0 0-34-15,6-4-34 0,-6 3-34 0,6-3-22 16,-6 4-14-16,8-4-19 0,4 4-13 15,-5-1-14-15,6-3-17 0,0 4-9 0,7-4-6 16,-8 0-9-16,8 0-3 0,-1 0-4 16,-5 0-1-16,6 0-1 15,-1 0 2-15,-6 0-3 0,0-4-2 0,7 4-1 0,-14 0 0 16,7 0-3-16,0-3 3 0,-7 3-6 16,1 0-15-16,-1 0-33 0,-6 0-45 0,6-4-65 15,2 4-79-15,-8 0-135 0,6 0-212 16,-6 0-194-16,6 0-10 0,-6-4 100 0,7 4 298 15</inkml:trace>
  <inkml:trace contextRef="#ctx0" brushRef="#br0" timeOffset="75957.471">25757 9931 312 0,'0'-3'264'0,"0"-4"109"15,0 3 3-15,-6-3 4 0,6 3-34 16,0-3-64-16,0 2-60 0,-6-2-38 0,6 0 22 16,0 3-13-16,0-3-16 0,0 0-22 15,0 3-24-15,0-3-20 0,0 3-26 0,0-3-17 16,0 3-16-16,0-3-11 0,0-1-8 16,0 5-6-16,6-1-5 0,-6-3-7 15,6 3 1-15,2-3 0 0,4 0-3 0,1-1 5 16,0 5 1-16,0-5 1 0,1 1-6 15,5 3-1-15,0 1-3 0,-6-1-4 0,1 0-1 16,5 0-4-16,-6 4 3 0,0 0-1 16,0-3-2-16,0 6 2 0,1-3 3 15,-2 0 4-15,-6 4 2 0,8 0 8 0,-8 3 5 16,1 1 5-16,-7-1-4 0,0 4-2 16,0 7-5-16,-7 0-1 0,-6 1-7 0,0 3-3 15,-7 3-5-15,1 1 1 0,6-4 0 16,-6 0-2-16,5 0-2 0,2-4-3 15,5 0 5-15,-6-2-1 0,6-2 1 0,7 1 2 16,-6-4 0-16,6 0 6 0,6-4 1 16,-6 4 1-16,7-4 5 0,6 1-1 0,0-1 0 15,0 0-8-15,0 0-5 0,6 1 1 16,-5-1-3-16,6 0-1 0,-8 1 5 0,1-1 0 16,0 1 7-16,-6-1 8 0,-1 0 2 15,0 1 2-15,-6-1-2 0,0 4-7 0,-6 0-2 16,0 0-9-16,-7 0 0 0,6 0 0 15,-6 3 0-15,1-3-2 0,-2 0-10 16,1 0-21-16,6 1-29 0,-6 2-44 0,7-6-49 16,-7 2-65-16,6 1-86 15,1-3-235-15,-7-1-179 0,13 0-63 0,-7 1 73 16,1-1 133-16,-1-3 238 0</inkml:trace>
  <inkml:trace contextRef="#ctx0" brushRef="#br0" timeOffset="76604.39">25321 10642 136 0,'-12'8'361'16,"-2"-1"176"-16,8-4-21 0,-1 1-94 0,1 0-99 15,6-4-72-15,-6 3-35 0,6 1 14 16,6-4-12-16,0 4-20 0,1-4-17 16,6 0-17-16,6 0-10 0,1 0-15 0,13 0-13 15,-1 0-12-15,13 0-12 0,8 0-23 16,-1 0-15-16,13 0-13 0,0 0-13 16,0 0-6-16,0-4-9 0,0 0-7 0,-13 1-6 15,7 3-3-15,-14-4-5 0,-5 4 4 16,-1-4-1-16,-7 1-1 0,1 3 3 0,-13-4-2 15,-1 4-3-15,1-3-16 0,-8 3-19 16,2 0-37-16,-2 0-26 0,-4-4-21 0,-2 4-13 16,0 0-22-16,-6 4-43 0,7-4-75 15,-7 0-228-15,0 3-138 0,6-3-90 0,-6 4 109 16,0-4 83-16,-6 3 162 0</inkml:trace>
  <inkml:trace contextRef="#ctx0" brushRef="#br0" timeOffset="77025.249">25680 10873 108 0,'-14'0'292'0,"-5"-4"105"0,6 4-15 0,0-4-72 0,-1 1-69 16,-5-1-75-16,6 4-57 0,0-4-30 16,-7 1-3-16,8 3 22 0,-8 0 46 15,1 0 20-15,5 3-11 0,-5 1 23 0,0 0-8 16,-1-1-18-16,1 5-20 0,-1 3-15 0,0 0-11 16,1 0-13-16,-1 7-13 0,8 1-12 15,-8-1-9-15,1 7-9 0,5 1-10 16,2-1-7-16,-2 5-2 0,1-1-3 0,7 1 2 15,-1 2-6-15,0 2-2 0,1-1-5 16,0 0-4-16,6-1 1 0,0 1-3 0,0-3-1 16,-6-1 0-16,6 0-3 0,0-3 3 15,0-4-4-15,0 0 4 0,0 0-1 0,0 0 1 16,-8-4 0-16,8 1 0 0,0-5 0 16,0 1-14-16,-6-1-25 0,6 1-30 0,-6-4-36 15,6 4-40-15,-7-8-49 0,7 4-135 16,-7-3-217-16,1-1-162 0,6 0 39 15,-7-3 95-15,1-1 96 0</inkml:trace>
  <inkml:trace contextRef="#ctx0" brushRef="#br0" timeOffset="77284.1936">24996 11236 122 0,'0'0'394'0,"0"0"194"0,0 0-24 0,0 0-125 16,0-4-133-16,0 4-89 0,0 0-25 16,0 0-5-16,0 0-23 0,0 0-22 0,6 0-8 15,1 0-18-15,-1 0-24 0,0 0-18 16,2 0-24-16,4 0-11 0,8 0-13 0,-1 0-6 16,1 0-9-16,0 0-12 0,-1 0-39 15,7-4-54-15,0 4-60 0,0 0-94 16,1 0-191-16,-9 0-175 0,9-3-91 15,-1 3 40-15,-6-4 168 0</inkml:trace>
  <inkml:trace contextRef="#ctx0" brushRef="#br0" timeOffset="77573.0595">25582 11158 142 0,'0'0'359'0,"6"-3"185"0,1 3 10 15,-1-4-87-15,-6 0-132 16,6 4-106-16,-6-3-55 0,0 3-36 0,8-4-34 0,-8 1-13 16,0 3 1-16,0-4 3 0,-8 4 3 15,8 0 4-15,-6 4-7 0,-7-1-7 16,7 4-14-16,-7 1-11 0,0 3-18 16,-7 0-9-16,7 7-11 15,0 1-9-15,-6-1-4 0,5 8-3 0,2-1-3 0,-2 1-2 0,8 3-3 16,-7-3-1-1,7-1 0-15,6 1 0 0,-7 0 3 0,7-5 3 0,0 2-1 16,0-5-3-16,0 0-9 16,7-3-33-16,-1 0-45 0,-6-4-50 0,7-1-67 0,5-2-114 0,-5-1-157 15,6 0-179-15,-7-3-21 16,8-4 61-16,-1 0 158 0</inkml:trace>
  <inkml:trace contextRef="#ctx0" brushRef="#br0" timeOffset="78237.6863">25836 11173 88 0,'0'-7'313'0,"6"3"165"0,-6 0 19 0,0 1-25 16,0-1-104-16,7 0-108 0,-7 1-78 15,0-1-32-15,0 1-6 0,7-1-16 0,-7 0-20 16,0 1-16-16,6-1-10 0,-6 0-10 16,6 1-2-16,-6 3-6 0,7-4-6 0,-1 0-10 15,1 4-8-15,0-3-4 0,5-1-8 16,-5 4-3-16,6-4-4 0,0 4-1 0,0 0 1 16,-6 0 2-16,5 0 1 0,-4 0 5 15,4 4-1-15,-6-4-2 0,1 4-2 0,0-4 0 16,-1 0 0-16,-6 3 5 0,0-3 2 15,7 4 3-15,-7 0 0 0,0-4-7 16,0 3-5-16,0 5-7 0,0-5-5 0,-7 8-6 16,1-4 3-16,-8 4-3 0,2 0-2 15,-2 0-2-15,2 4 0 0,-2-4 0 0,1 0-2 16,1 0 2-16,5-3 0 0,0 3 2 16,-5-4 1-16,5 0-5 0,7 0 8 0,-7 1-4 15,7-5-2-15,0 5 2 0,0-5 5 16,7 1-3-16,0 3-2 0,-1-3 4 0,0 0-7 15,8-1-2-15,-8-3-3 0,7 4 4 16,0 0 4-16,-6-1-7 0,-1 1 3 0,0-4 8 16,2 4 6-16,-2 0 14 15,0-1-2-15,-6 1 0 0,0 0-3 0,0 3-6 16,0-3-5-16,0 3-3 0,-6 0-5 0,6 4-1 16,0-4 2-16,-6 4-2 0,6-3 4 15,0 3 0-15,0-4-3 0,0 4-2 0,0 0 0 16,0 0-3 15,6-3 2-31,-6-2-2 0,0 2 2 0,6 0 4 0,-6-1 1 16,0 0 2-16,0 0 1 0,0 1 1 0,0-1-5 0,-6 4 3 0,0-4-1 0,-2 4-3 15,2 0-8-15,0 0-17 0,-1 0-24 16,0 0-33-16,1 0-48 16,-1-3-66-16,1 3-114 0,0-4-334 0,-1-3-206 0,7 3-37 15,-7-7 185-15,7 4 304 0</inkml:trace>
  <inkml:trace contextRef="#ctx0" brushRef="#br0" timeOffset="78558.2791">26246 11236 130 0,'6'-4'353'0,"2"0"147"0,-2 1-58 0,-6-1-86 0,6 4-96 15,-6-4-55-15,0 4-7 0,6 0-17 16,-6 0 10-16,0 0 11 0,8 0-9 0,-8 4-12 16,6 0-19-16,-6-4-18 0,6 7-18 15,-6-3-15-15,0 7-13 0,7 0-11 16,-7 3-13-16,0 4-12 0,0 1-12 0,-7 3-12 16,7 4-9-16,-12-1-7 0,4 4-6 15,-4-3-5-15,-2 4 1 0,-5-1-6 0,6 0 2 16,-6-3-1-16,5-5-1 0,2 1-4 15,-8 1-5-15,7-5-14 0,0-3-28 0,0-1-39 16,0-3-48-16,6-4-80 0,-6 1-174 16,7-1-321-16,-8-3-151 0,8-1 48 15,-6 1 170-15,4-4 271 0</inkml:trace>
  <inkml:trace contextRef="#ctx0" brushRef="#br0" timeOffset="79475.7876">26578 10704 115 0,'7'0'79'0,"-1"0"7"15,1 0 1 1,-1 4-12-16,-6-4-12 0,7 0-10 0,-1 0-3 0,0 0-2 16,2 0 2-16,-8 0 20 0,6 0 18 15,-6 0 16-15,6 0 16 0,1 0 31 0,-7 0 24 16,7 0 35-16,-7 0 13 15,6 0-9-15,-6 0-15 0,7 0-22 0,-7 0-31 0,6 0-34 16,-6 0-16-16,6 4-5 0,-6-4-8 16,7 0-10-16,-7 0-3 0,7 3-4 15,-7-3-1-15,6 0 4 0,0 4 5 0,-6 0 4 16,7-4 7-16,0 7 1 0,6-4 5 16,-7 1 0-16,7 0-7 0,0 4-10 0,1-5-16 15,5 0-14-15,0 2-14 0,0 2-6 16,1-7-8-16,6 3-2 0,1 1-5 0,-1 0-1 15,-1-4-2-15,1 3-4 0,0-3 2 16,1 0-1-16,-7 4 4 0,6-4-5 16,-7 0-9-16,1 4-30 0,-8-4-40 0,8 0-41 15,-7 0-45-15,-7 0-80 0,8 3-265 16,-8-3-159-16,-6 0-46 0,6 0 89 16,-6 0 100-16,0 0 200 0</inkml:trace>
  <inkml:trace contextRef="#ctx0" brushRef="#br0" timeOffset="80036.2803">27119 10569 76 0,'-7'-8'247'0,"1"1"81"0,6 3-6 16,0 1-82-16,-7-1-75 0,7 0-44 15,0 1 10-15,-6-1 42 0,6 4 61 0,-6 0 31 16,6 0-30-16,-8 0-37 0,2 4 4 16,0 3-27-16,-8 4-34 0,8 0-30 0,0 4-18 15,-7 3-14-15,6 1-13 16,-6 3-7-16,7 3-12 0,-8-3-2 16,8 4-1-16,-7-1 0 0,6 1-3 0,1-4-3 0,-1 0-2 15,1-4-8-15,6 4-2 0,-6-7-4 16,-1 3-6-16,7-3-3 0,-7-4-1 0,7 4-6 15,-6-4 2-15,6-4 0 16,0 4-2-16,-6-4-2 0,6 0 3 0,0-3-5 0,0 3 4 16,0-3-4-16,0 0-1 0,0-1-1 15,0 1 3-15,-7 3 0 0,7-3 1 16,0 0-3-16,0-1 0 0,0 1-1 16,0 0 5-16,0-1-3 0,0 1-2 0,0-4 3 15,-7 4 1-15,7-1-2 0,0 1-2 16,0-4 0-16,0 3 0 0,0 2 0 0,0-5 0 0,0 3 2 15,0 1-1-15,0-4-1 16,-6 0 0-16,6 4 0 0,0-4 0 0,0 3 0 16,0-3 3-16,0 4-2 0,0-4 3 15,0 0 2-15,0 0-1 0,0 4-1 0,0-4 0 16,0 3 2-16,0-3-1 0,0 0 0 16,0 4-1-16,0-4-3 0,0 0-1 0,0 0 0 15,0 0 0-15,0 0-2 0,0 0 2 16,0 3-16-16,0-3-28 0,0 0-34 15,0 0-57-15,0 0-81 0,0 0-189 0,0 4-228 16,0-4-188-16,0 0 12 0,0 0 252 16</inkml:trace>
  <inkml:trace contextRef="#ctx0" brushRef="#br0" timeOffset="80894.0988">27992 10246 75 0,'0'-3'170'0,"0"-5"76"16,0 5 27-16,0-1 2 16,6 1-36-16,-6-1-35 0,0 0-9 0,0 1-22 0,0-5-29 15,0 5-28-15,0-1-23 16,0 0-1-16,0 4 31 0,0-3 19 0,0 3-9 16,0-4 7-16,0 4 0 0,-6 0-16 0,6 4-19 15,0-4-16-15,0 7-6 0,-7 0-8 0,0 4-2 16,7 0-3-16,-6 7-7 0,-7-3-4 15,7 7-10-15,-1-4-6 0,0 5-5 16,1 2-4-16,0-3-7 0,-1 4-5 0,0-4-3 16,1-1-5-16,-1-2-4 0,7-1-4 15,-6 1 1-15,6-5-5 0,-6 5 2 16,6-5 2-16,-7 1 2 16,7-4-3-16,0 3-3 0,-7-6-10 0,7 3-18 0,0-1-36 15,0-2-44-15,0 0-49 0,0-5-87 0,0 5-144 16,0-5-98-16,0 1-201 0,0 0 35 15,0-1 66-15,0 1 218 0</inkml:trace>
  <inkml:trace contextRef="#ctx0" brushRef="#br0" timeOffset="81133.4698">28154 10525 87 0,'0'0'380'0,"7"-4"201"0,-7 4-12 0,0 0-124 0,7 0-137 0,-7 0-104 16,0 0-66-16,6 0-10 0,-6 0-12 0,6 0-10 16,-6 0-12-16,7 0-9 0,-1 0-12 15,1 0-14-15,0 0-12 0,5 0-15 0,2 0-14 16,-2 0-2-16,2 0-4 0,5 0-16 16,1 0-36-16,-8 4-50 0,8-4-63 15,0 4-144-15,-7-4-146 0,7 0-231 0,-8 3-2 16,1-3 97-16,1 0 239 0</inkml:trace>
  <inkml:trace contextRef="#ctx0" brushRef="#br0" timeOffset="81789.669">28819 10184 174 0,'0'-7'352'0,"6"3"173"15,-6-3 8-15,0 3-88 0,0-3-128 16,7 3-105-16,-7-3-72 0,6-1-27 0,-6 5-6 16,7-5-11-16,-7 5-8 0,6-4-4 0,-6 3-8 15,7 0-6-15,-1 1-2 0,0-1-7 16,-6 0-9-16,8 1-5 0,-2-1-8 15,7 0-5-15,-6 1-8 0,5 3-10 0,1 0-2 16,1 0-2-16,-2 3-3 0,2-3 2 16,-2 8 4-16,1-5 0 0,-6 5 1 15,6-1 5-15,-7-3 5 0,2 6 7 0,-2-2 2 16,-6-1-2-16,0 4-6 0,0 0-5 16,-6 0-9-16,-8 4-1 0,1-4-3 0,-7 4-3 15,8-1-4-15,-8 1-1 0,0-4-1 16,7 3 0-16,-6 1 0 0,6-4 2 0,-1 0-1 15,8 0-1-15,0 0 3 0,-1-3-2 16,1-1 0-16,6 0 2 0,-7 4-2 0,7-7-1 16,7 3 5-16,-7 0 0 0,6 1-1 15,1-5-3-15,-1 5-3 0,0-1-1 0,2-3-1 16,-2 3 2-16,0 0 2 0,8-3 3 16,-8 3 11-1,-6-3 1-15,6 7 1 0,-6-4-5 0,-6 0-3 0,0 5 1 0,-1-1-1 16,0 0-5-16,1 0-5 0,0 0-1 15,-2 0 4-15,8 3-1 0,-6-3 0 0,6 4 3 16,0-1 3-16,0 1 7 16,6-1 8-16,2 2 2 0,-2-5 0 0,7 3-7 0,0-3-8 15,-7 4-5-15,7-4 6 16,-6 0 4-16,0 0 5 0,-1 0 1 0,0-1 1 16,-6 6-8-16,-6-5 0 0,6 3-8 15,-13 1-13-15,6-1-26 0,-6 1-30 16,1 0-35-16,-8-1-42 0,6 1-57 0,-5-1-121 15,0-3-236-15,6 4-140 0,-7-4 20 16,0 0 75-16,1 0 107 0</inkml:trace>
  <inkml:trace contextRef="#ctx0" brushRef="#br0" timeOffset="82533.6963">27601 10954 256 0,'0'0'207'0,"-7"0"54"0,1 0 12 16,0-4-36-16,-2 4-42 0,8 0-10 0,-6 0-11 0,0 0-2 15,6 0 11-15,-7-4 11 0,7 4-12 16,-6 0-31-16,6 0-9 0,-7 0-9 15,7 0-23-15,0-3-25 0,0 3-17 16,0 0-10-16,0 0-10 0,0 0-8 0,0 0-2 16,7-4 1-16,-1 4 1 0,1 0 0 0,5 0 5 15,2 0 8-15,5 4 7 0,1-4 6 16,6 3 1-16,-6-3-2 0,12 4-3 0,1 0-8 16,-1-4-9-16,1 3-6 0,6 1-2 15,7 3-5-15,-1 0-9 0,0 1-7 16,14-1-6-16,0 0 0 0,-1 4-2 0,7 0 0 15,-6-3 0-15,6 2 0 16,0 2-5-16,1-5 1 0,-8 4 2 0,0-4-4 16,1 4-1-16,-6-7 2 0,-1 3-2 15,-7 1 1-15,1-5 2 0,-1 5-3 0,1-5 0 0,-13 1-1 16,-1 0 0-16,1-1 0 0,-7 1 3 16,-7 0 0-16,-5-4-4 0,5 3-10 0,-13-3-12 15,7 4-9-15,-6-4-10 16,-1 0-20-16,1 0-31 0,-7 3-42 0,0-3-70 15,7 0-167-15,-7 0-180 0,0 0-147 0,0 4 76 16,0-4 78-16,0 0 85 0</inkml:trace>
  <inkml:trace contextRef="#ctx0" brushRef="#br0" timeOffset="84167.1103">27555 11327 86 0,'0'0'90'16,"0"0"8"-16,0 0 3 0,0-4-11 0,0 4-12 15,0 0-10-15,0 0-8 0,0 0-3 16,0 0 11-16,0-3-1 0,0 3 2 15,0 0 2-15,0-4 5 0,0 4 4 0,0 0 4 16,0 0 3-16,0-4-1 0,0 4-5 16,0 0 2-16,0 0-9 0,0-3-7 0,0 3-12 15,0 0-9-15,0 0-7 0,0 0-6 16,0 0 0-16,0-4 2 0,0 4 1 0,0 0 5 16,0 0 3-16,0 0 7 0,0 0 6 15,0-4 5-15,0 4 7 0,0 0 6 16,0 0 10-16,0 0 6 0,0 0 1 0,0-3-8 15,0 3 11-15,0 0-7 0,0 0-17 0,0 0-15 16,0 0-11-16,0-4-11 0,0 4-12 16,0 0-7-16,0 0-4 0,0 0-7 15,0 0-3-15,0 0 1 0,0 0 10 0,0 0 5 16,0 4 5-16,0-4 9 0,-6 3 9 16,6 1 3-16,0 0 3 0,-7-1 6 0,1 8 4 15,-1 1-4-15,1-1 1 0,-1 7-1 16,-6 0 0-16,7 4-5 0,-8 4-2 0,2-1-9 15,-1 5 0-15,-1-5-2 16,2 5-5-16,-2-1 0 0,2 0 1 0,-2-3-6 16,8 0 0-16,-7-4-6 0,-1-1-6 15,8-2 0-15,0-5-3 0,0 1-1 0,-1-4 1 16,0 0-4-16,1 0-3 0,6-3-2 16,-7-1 3-16,7 0-2 0,0-3 0 15,-6-1-6-15,6 1-19 0,0-4-21 0,0 4-23 16,0-1-34-16,0 1-47 15,0-4-69-15,0 4-135 0,6-4-155 0,-6 3-187 16,7-3 47-16,-1 0 58 0,1-3 183 16</inkml:trace>
  <inkml:trace contextRef="#ctx0" brushRef="#br0" timeOffset="84615.0679">27757 11719 186 0,'0'4'344'0,"0"-4"168"0,0 3-4 15,6 1-79-15,-6-4-118 0,0 4-100 16,0-4-69-16,0 0-35 0,0 3 11 0,0 1 2 16,7-4-3-16,-7 4-1 0,7-4-3 15,-1 0 0-15,0 3-11 0,2 1-12 16,4-4-10-16,8 4-14 0,-1 0-12 0,1-1-14 15,6-3-13-15,-7 4-7 0,14 0-6 0,-7-1-4 16,6 1-2-16,-6 0-5 0,7-4 4 16,-7 3-5-16,-6 1-4 0,6 0-18 15,-7-4-31-15,1 3-43 0,-7 1-48 0,0-4-57 16,0 3-109-16,1-3-115 0,-8 0-167 16,0 4-34-16,0-4 56 0,1 0 81 0,-7 0 185 15</inkml:trace>
  <inkml:trace contextRef="#ctx0" brushRef="#br0" timeOffset="85170.6249">28767 11719 41 0,'12'-4'202'0,"2"-3"122"16,-2 3 102-16,-4-3 18 15,4 3-8-15,-5-3-87 0,-1 0-91 0,7 0-72 0,-13-1-18 0,7 1-18 16,-1 0-36-16,0-1-31 16,-6 1-18-16,8 0-13 0,-8-1-9 0,0 1-10 0,0-1-6 15,0 1-7-15,-8 0-5 16,8 3-5-16,-6-3-4 0,0 3-2 0,-1 0-2 0,7 1 1 15,-6-1-2-15,-1 1-3 16,-6 3 1-16,13 0 7 0,-12 0 1 0,4 3 0 16,2 1 1-16,0 3 0 0,-1 0 6 15,0 4 0-15,1 0 5 16,-7 1 3-16,7 2 2 0,-1 1 2 16,-6 3 6-16,7 0 1 0,-1 1 2 0,0 3 3 15,-5-4 1-15,5 4 3 0,1-3-6 0,-1-1-3 0,0 4-3 16,1-4-2-16,0 0-2 0,-2 4-4 15,8-4-1-15,-6 1-3 0,6-1-4 0,0 4 3 16,-6-3-3-16,6-1-1 0,0 0-4 16,0 0 0-16,0 1-4 0,0-1-3 0,0 1 1 15,0-1 1 1,0-4 3-16,-6 5 0 0,6-8 1 0,0 3 0 0,0 1 3 0,0-4-3 16,-7 0 3-1,7 0-1-15,0 0-5 0,0-4-8 0,-7 4-19 0,7-3-21 0,-6-5-27 16,6 5-30-16,-7-5-33 0,7 1-42 15,-6 0-77-15,0-1-193 0,6 1-91 0,-8 0-98 16,8-4 114-16,-6 3 133 16,0-3 96-16,6 0 14 0</inkml:trace>
  <inkml:trace contextRef="#ctx0" brushRef="#br0" timeOffset="85536.5234">28434 11898 208 0,'0'-3'365'0,"0"-1"145"0,0 0-42 0,0 1-89 15,6-1-95-15,-6 0-66 16,0-3-46-16,8 4-26 0,-2-1 4 0,0 0-18 16,8-3-24-16,-8 0-18 0,7 3-18 0,0 0-13 15,6-3-10-15,-5 3-9 0,5 1-10 16,1-1-6-16,0 4-11 0,-1-4-1 16,-6 4-3-16,6 0-3 0,1 0 1 0,0 0-2 15,-7 0-8-15,6 0-28 0,-6 4-40 16,0-4-49-16,0 4-59 0,0-4-109 0,0 3-86 15,0-3-183-15,1 0-2 0,-8 4 65 16,0-4 65-16,1 0 141 0</inkml:trace>
  <inkml:trace contextRef="#ctx0" brushRef="#br0" timeOffset="85892.974">29138 11760 62 0,'0'-4'180'0,"6"0"66"15,-6 0-19-15,7 1-27 16,-7-1-52-16,0 0-45 0,0 1-31 0,0 3-10 0,0-4 12 16,0 0 22-16,0 4 38 0,-7-3 39 15,7 3 22-15,-6 0 11 0,-1 0 5 16,1 3-31-16,-1 1-33 0,-6 3 7 15,1 1-18-15,-2-1-23 0,1 8-25 0,0 0-18 16,-6-1-21-16,5 4-11 0,-5-3-9 16,6 3-6-16,0 4-8 0,0-7-2 15,6 4-3-15,-5-5-1 0,5 1-1 0,0-1-2 16,7-3-4-16,-6 0 3 0,6 0-3 0,0 0 2 16,0-4-1-16,0 1-15 0,0-1-48 15,0-3-59-15,0 3-81 0,6-3-98 0,-6 3-118 16,7-3-164-16,0-1 40 0,5-3 76 15,-5 4 70-15</inkml:trace>
  <inkml:trace contextRef="#ctx0" brushRef="#br0" timeOffset="86562.6656">29308 11701 5 0,'0'-4'260'16,"6"0"140"-16,-6 1 26 0,0 3-144 0,0-4-5 0,0 0-64 0,6 1-69 16,-6 3-46-16,0-4-18 0,0 1-1 15,6 3 14-15,-6-4 25 0,0 4 8 0,0 0-2 16,0-4 24-16,7 4-6 0,-7 0-24 15,7 0-29-15,-7 0-21 0,6 0-17 0,1 0-13 16,-1 0-6-16,1 0-5 16,6 4-7-16,-7-4-6 0,8 4-4 0,-8-1 1 15,7 1 1-15,-7-4 5 0,1 3 8 0,0 1 12 16,-1 0 10-16,-6-1 6 0,6 1-3 0,-6 3-7 16,0-3-9-16,-6 3-10 0,0 1-5 15,-8-1-8-15,1 4-2 0,1-4 0 16,-8 5-1-16,7-5-5 0,-7 4 1 15,7-4-1-15,0 1-2 0,1-1-1 0,-2 0 0 16,8-3-2-16,-7 3 4 0,6-3-2 16,7-1 6-16,-7 5-4 0,7-5 1 0,0-3 1 15,0 4-3-15,0 0-3 0,0-4 1 16,7 3 1-16,0 1 0 0,-1 0 0 0,1-1 0 16,-1 1-2-16,0 0-2 0,-6-1 3 15,8 1 5-15,-2-4 6 0,-6 3 1 0,6 1-1 16,-6 0-5-16,0-1 0 0,0 1-1 15,0 0 0-15,0-4 0 0,0 3-3 16,6 2 3-16,-6-2 2 0,0 1-1 0,0-1 2 16,0 1-2-16,7 3-3 0,-7 1-2 15,7-1 0-15,-1-3 0 0,1 3 0 16,-7 0 5-16,6-3 10 0,-6 3 1 0,7-3 2 16,-7 3-4-16,-7 1-1 0,1-5-9 15,6 8 4-15,-13-4-6 0,-1 1 4 16,8 3-4-16,-6-4-1 15,-2 4-1-15,8-3 3 0,-7 3-13 0,6-4-22 0,0 0-25 0,1 1-31 16,0-1-45-16,6 0-69 0,-6 0-127 0,6-3-208 16,0 3-209-16,6-3 19 0,0-4 89 15,0 4 268-15</inkml:trace>
  <inkml:trace contextRef="#ctx0" brushRef="#br0" timeOffset="86923.7035">29614 11836 74 0,'0'-3'222'0,"6"3"72"0,0-4 6 0,-6 4-64 0,7 0-66 16,-7-4-38-16,6 4-1 0,-6 0 32 15,7-3 32-15,-7 3 35 0,7 0 14 16,-7 3-27-16,0-3-10 0,6 0-2 16,-6 4-30-16,6 0-33 0,-6-1-26 0,0 1-21 15,6 0-13-15,-6 3-12 0,0 4-15 16,8 0-7-16,-8 0-6 0,0 0-4 0,6 4 2 16,-6-1-3-16,-6 1-8 0,6 0-9 15,-8 3-3-15,2 0-3 0,0 4 1 16,0 0-5-16,-8-3 0 0,1 6-21 0,-7-3-38 15,2 0-60-15,-2 4-77 0,-7-1-209 16,1-2-288-16,1-2-155 0,-9-2 33 16,9-5 263-16</inkml:trace>
  <inkml:trace contextRef="#ctx0" brushRef="#br1" timeOffset="118264.595">17929 11917 72 0,'14'11'52'16,"-8"-4"-3"-16,0 1-11 16,1-1-11-16,-7 0-10 0,6 1-5 0,1-1-4 15,0 0-4-15,-7 1 0 0,6-1-3 0,0 0 0 16,-6 0 1-16,6 1-2 0,2 3 2 16,-8-4-1-16,6 0-1 0,0 5 0 15,-6-1-8-15,7-4-8 0,-7 4-34 0,7 0-66 16</inkml:trace>
  <inkml:trace contextRef="#ctx0" brushRef="#br1" timeOffset="118822.083">17272 12609 294 0,'0'4'514'0,"0"4"120"0,0-5-65 0,0-3-152 15,0 4-122-15,0-4-61 0,0 4-70 16,0-4-59-16,6 3-38 0,-6-3-23 16,0 0-13-16,0 4 3 0,6-4 15 0,-6 0 12 15,7 3 15-15,-7-3 12 0,7 0-1 16,5 0-10-16,-5 0-11 0,6 0-17 0,0 0-12 16,1 0-11-16,4-3-4 0,2 3-7 15,-1-4-7-15,1 4 0 0,0-3-5 16,-1-1 3-16,1 0-1 0,0 1-1 0,-1-2 3 15,1 2-2-15,0-5-1 0,-2 5 3 0,2-1-13 16,-7 1-39-16,7-1-61 0,-8 0-83 16,8-3-106-16,-7 3-199 0,1 4-135 0,-8-3-105 15,6-1 46-15,-4 4 191 0</inkml:trace>
  <inkml:trace contextRef="#ctx0" brushRef="#br1" timeOffset="119126.0623">17655 12925 303 0,'-6'21'308'16,"0"1"156"-16,0-3 52 0,-2-5-17 16,8-3-95-16,-6 0-41 0,6-4-44 0,-6 1-61 15,6-5-50-15,-7 5-39 16,7-4-28-16,0-4-22 0,-6 3-15 0,6-3-16 15,0 4-18-15,0-4-21 0,0 0-11 0,-7 0-12 16,7 0-9-16,0 0-9 0,0 0 0 16,0 0-5-16,0-4 1 0,0 1-1 15,0-1-2-15,0-7 2 0,7 3-2 0,-7-6-3 16,6-1-20-16,1 1-44 0,5-5-54 16,-4 5-75-16,4-4-86 0,-6-1-146 15,8 5-223-15,-1-1-242 0,0 0 16 0,-6 0 351 16</inkml:trace>
  <inkml:trace contextRef="#ctx0" brushRef="#br1" timeOffset="119634.6607">17740 12346 105 0,'-12'-15'288'0,"-2"0"206"15,2-3 64-15,-8 0-46 0,7-1-103 0,-1 5-97 0,2-1-13 16,-2 0-58-16,8 8-54 0,0-4-44 16,-7 3-40-16,6 2-33 0,7-2-18 15,-7 4-16-15,1 1-14 0,6-1-8 0,0 4-10 16,-6-4 3-16,6 4-2 0,0-3-1 15,0 3 0-15,0 0-3 0,0 0 0 16,0 3 2-16,0-3 3 0,0 4-4 0,6 0 2 16,-6-1-3-16,6 9-1 0,-6-6 2 15,7 6-1-15,0-5-1 0,-1 8-8 0,1-4-20 16,-1 0-33-16,0 0-44 0,8 0-56 16,-8 0-103-16,0 0-201 0,8-4-270 0,-8 0-71 15,7-3 148-15,1-1 290 0</inkml:trace>
  <inkml:trace contextRef="#ctx0" brushRef="#br1" timeOffset="119888.3525">18085 11935 165 0,'14'-7'382'0,"-8"-4"218"0,1 4 8 0,-1 0-128 0,-6-1-144 16,7 0-72-16,-7 5-64 0,0-1-70 15,6 0-38-15,-6 4-27 0,0 0-11 0,0 0-4 16,0 0-4-16,-6 4-9 0,6-4-9 16,0 7-10-16,-7-3-2 0,7 3-5 15,0 5 1-15,0-5-3 0,-6 4-3 16,6-4-4-16,0 4 3 0,0 0-3 16,0 0 4-16,-7-3-4 0,7 3-12 0,0-4-41 15,0 0-57-15,7 0-48 0,-7 1-107 0,0-5-230 16,0 1-300-16,0 0-27 0,0-4 311 0</inkml:trace>
  <inkml:trace contextRef="#ctx0" brushRef="#br1" timeOffset="120129.5758">18294 11756 252 0,'6'-4'505'0,"1"4"96"0,-7 0-64 15,0 0-138-15,0 0-123 0,-7 4-68 16,7 0-34-16,-6 7-46 0,0-4-41 0,-1 4-29 15,-6 0-22-15,6 3-10 0,1-3-10 16,6 0-2-16,-6 0-2 0,-1 0-3 16,7 0-3-16,0 0-4 0,0 0-23 15,0-4-26-15,0 1-46 0,0-1-69 0,7 1-100 16,-1-5-153-16,0 1-200 0,1-4-2 16,6 0 98-16,0-7 162 0</inkml:trace>
  <inkml:trace contextRef="#ctx0" brushRef="#br1" timeOffset="120468.4977">18346 11895 120 0,'19'-11'120'0,"1"0"94"0,0 0 63 0,-7 0 76 0,-1 4 40 0,2-4 38 0,-8 3-49 0,8 1-81 0,-8 3-32 16,0 1-56-16,-6-1-65 16,7 0-48-16,-7 4-34 0,0 0-20 0,0 0-15 0,-7 4-8 15,7 3-10-15,-12 1-14 0,5 3-26 16,-6 3-32-16,-1 1-41 0,-5-1-51 0,6 1-96 16,0 4-24-16,1-5-54 0,-2-3-18 15,1 0 39-15,6 0 94 0,1-3 69 0,-1-1 60 16,1-3 54-16,6 3 44 0,-6-3 33 15,6-4 22-15,0 3 7 0,-7-3-4 0,7 4-3 16,0-4-6-16,-7 3 6 0,7 1 48 16,0-4 72-16,-6 4 66 0,6-1-9 15,-6 5-27-15,-1 3 4 0,-6 7-37 0,6 4-32 16,-12 8-31-16,6 10-25 0,-13 8-19 16,6 10-20-16,-5 8-12 0,-2 0-12 15,8 7-15-15,-8 1-4 0,8 2-5 0,0-2-4 16,-1-9-4-16,7 2-2 0,7-13-2 0,-2-6-2 15,2-4 6-15,6-4-4 16,-6-7-1-16,6-3 1 0,0-5 5 0,0-3-3 0,0-3 4 16,0-5-12-16,0-3-18 0,0 0-30 15,0 0-28-15,0-7-34 0,0 3-100 16,6-3-202-16,-6-4-126 0,0 0-209 16,6-8 27-16,-6 1 197 0</inkml:trace>
  <inkml:trace contextRef="#ctx0" brushRef="#br1" timeOffset="121100.4588">18196 12536 33 0,'13'-25'244'0,"1"3"116"0,-8-8 44 0,7 4-40 16,-6-3-40-16,5 0-66 0,-5 0-52 15,6-1-28-15,0 1-18 0,-7 0-24 0,8 3-8 16,-2 4-6-16,-5-3-22 0,6 6-27 15,-6-3-21-15,5 4-14 0,-4 3-12 0,4 1-10 16,1-1-4-16,-6 4-8 0,6 0-1 16,-7 0-2-16,8 0-1 0,-8 3-5 0,0 1 4 15,8 3 0-15,-8 1 1 16,0-1-3-16,1 0 2 0,-1 1 9 0,1 3 13 0,0 0 15 16,-1 0 11-16,-6 0 12 15,6 3 9-15,1 5 10 0,-7-1 1 0,7 4 1 16,-7 8-6-16,6 3-3 0,-6 10-7 0,0 5-9 15,0 10-7-15,-6 1-8 0,6 7-10 16,0 0-4-16,0 0-5 0,-7 0-3 16,7-3-2-1,0-1 1-15,0-8-4 0,-7-2-3 0,7-1-1 0,0-7-4 16,0-4 0-16,0-3-1 0,0-4-2 16,0-3 3-16,0-1 2 0,0-4 1 0,0-3 5 0,0 0 5 15,0-3 9-15,0-1 1 0,0 0-8 0,0-3-3 16,-6 4-3-16,6-5-1 0,0 0-4 15,0 2-3-15,-6-2-1 0,-1 1-17 16,7-4-26-16,-7 4-42 0,1-4-54 0,-7 0-56 16,7 0-66-16,-8 0-104 0,2-4-159 15,-2 0-82-15,1-4-7 0,-6-2 127 0,6-1 155 16,-7-4 127-16,0 0 95 0,7 1 95 16,1-1 60-16,-8 1 56 0,14-1 97 0,-14 0 101 15,13 1 95-15,-5 2 36 0,5 1-74 16,-6 0-96-1,7 0-32-15,-2 0-54 0,8 1-54 0,-6-1-44 0,6 0-24 16,0 0-21-16,6 0-11 0,2-4-9 0,-2 1-9 0,0-5 0 16,14 4-5-16,-7-3-2 15,7 0 1-15,-1-1-1 16,0 5-14-16,1-4-39 0,-1 7-56 0,1 0-82 0,-7 3-189 16,7 1-237-16,-14 3-46 0,8 0 53 0,-8 4 171 15</inkml:trace>
  <inkml:trace contextRef="#ctx0" brushRef="#br1" timeOffset="121277.8814">18385 12595 55 0,'-6'18'315'0,"0"-3"231"0,-2-4 99 16,2 0-72-16,0-4-150 0,6 0-62 0,-7-3-99 15,7 3-86-15,0-7-65 0,-7 4-42 16,7 0-25-16,7-4-13 0,-7 0-15 16,7-4-26-16,-1 0-50 0,8-3-59 15,-2 0-67-15,8-1-118 0,-1-6-76 0,7 3-214 16,7-8-70-16,-1 1 28 0,1 0 248 0</inkml:trace>
  <inkml:trace contextRef="#ctx0" brushRef="#br1" timeOffset="121659.8076">19330 12111 166 0,'-14'7'534'0,"2"-3"183"0,-2-4-56 0,8 4-162 0,-7-4-63 0,7 0-123 0,-1 0-105 0,0 0-74 0,1 0-50 0,6 0-32 0,0 0-18 0,6-4-9 0,-6 0-9 0,14 1-2 0,-8-1-5 16,7-3-6-16,0 3 1 0,6-3-2 0,1 0 0 15,-1 3 2-15,1-3-3 0,6-1-19 16,-6 1-36-16,5 0-49 0,2 3-52 0,-1-4-67 15,-6 5-145-15,-1-5-153 0,0 5-213 16,-6-5 13-16,1 1 168 16</inkml:trace>
  <inkml:trace contextRef="#ctx0" brushRef="#br1" timeOffset="121901.646">19675 11876 44 0,'6'-7'266'0,"-6"4"108"15,6-1-9-15,1 0-76 0,-7 1-20 0,0 3 25 16,0 0 29-16,-7 3-25 15,1 1-18-15,-6 7-7 0,-8 3-41 0,-7 9-37 16,-5 2-40-16,-7 8-33 0,-7 11-29 16,-5 4-25-16,-8 14-21 0,0 4-15 0,0-4-8 15,7-3-8-15,7-8-5 0,6-3-3 16,-1-8-2-16,8-3-4 0,6-8-1 0,-1-3-22 16,9-4-32-16,4-4-53 0,8-3-70 0,-1-5-72 15,1-2-98-15,6 0-132 0,-6-5-285 16,12-3-47-16,-6 0 238 0,0-8 235 0</inkml:trace>
  <inkml:trace contextRef="#ctx0" brushRef="#br1" timeOffset="122169.4388">19265 12287 266 0,'6'-4'164'16,"0"1"15"-16,1-1 29 0,-1 4 37 15,-6 4 43-15,7-1 53 0,-7 8 22 16,7 0-45-16,-7 0-74 0,0 8-28 0,0-5-32 15,0 8-43-15,0 0-38 0,0 4-27 16,0-1-20-16,0 1-14 0,0 0-12 0,0 0-7 16,0-1-7-16,0-3-6 0,0 4 0 15,6-8-2-15,-6 4-2 0,0-4 1 16,0 1 0-16,0-5-10 0,0 1-6 0,0-1-18 16,0-3-22-16,6-3-20 0,-6-1-34 15,0 0-49-15,7 1-61 0,-7-5-17 0,7 1-72 16,-7-4-140-16,6 0-60 0,0 0 57 15,-6-4 117-15,7 1 40 0,-1-5 40 0</inkml:trace>
  <inkml:trace contextRef="#ctx0" brushRef="#br1" timeOffset="122739.1648">19395 12686 18 0,'6'-14'172'0,"1"3"99"0,-1 0 74 0,1 0 43 0,-1 0 19 16,-6-1-31-16,7-2-64 0,-1 3-68 0,0 0-48 0,2-4 10 0,-2 1-19 0,7-1-32 15,0 1-26-15,0-5-30 0,0 5-28 16,6-1-23-16,-5-4-19 0,5 8-12 15,1-3-6-15,0 3-4 0,-2 0-2 0,2 4-3 16,-1 3-2-16,1 0 2 0,-7 1 5 16,7 3 0-16,-7 3 4 0,0 1 8 0,-1 3 15 15,2-3 9-15,-8 7 3 0,-6 0-4 16,0 3-6-16,0 5-11 0,-12-1-6 16,-2 4-5-16,-5 4-1 0,-7-1-4 0,0 1-6 15,0-4 1-15,-1 4-2 0,1-8 3 0,0 0-3 16,7 1 4-16,6-8-4 0,-6 0-2 15,5-1 0-15,8-2 0 16,-1-1 3-16,1-3-2 0,0-1 3 0,6 1-6 0,-7 0 1 16,7-4 1-16,0 3 5 0,-7-3-3 15,7 0-2-15,0 4 0 0,0-4 6 0,0 0 1 16,-6 4-1-16,6-4-2 0,0 0-3 16,0 3 5-16,-6-3-4 0,6 0 7 15,0 4 12-15,0-4 10 0,0 0 1 0,-8 0 0 16,8 0-8-16,0 4-5 0,0-4-8 15,0 0-1-15,-6 0-7 0,6 0-2 16,0 4-7-16,0-4 2 0,0 0 0 0,0 0 0 16,0 0 2-16,0 0 2 0,0 0 3 15,6 0 1-15,-6 0 2 0,0 0-4 0,8 0 4 16,-2 0 2-16,-6 0-1 0,6 0-4 16,1 0 3-16,6 0-1 0,-7 0-1 0,7-4-2 15,-6 4-2-15,6 0 0 0,-7 0 2 0,8 0-3 16,-8-4 3-16,7 4 1 0,-7 0 3 15,8 0 2-15,-2-4-3 0,-4 4-3 0,4 0-2 16,1-3 0-16,0 3 3 16,0 0-2-16,1-4 0 0,-2 0-6 15,1 4-11-15,7-3-18 16,-7-1-49-16,6 4-57 0,-5-4-67 0,5 4-110 0,-6-3-285 0,6 3-262 16,-5-4-49-16,-2 4 297 0,2-4 252 15</inkml:trace>
  <inkml:trace contextRef="#ctx0" brushRef="#br1" timeOffset="123566.9184">20378 12111 151 0,'-13'7'441'16,"7"-3"198"-16,-1 3-22 0,-6-3-161 0,6 0-148 0,1-1-66 16,0 1-68-16,6 0-57 0,-7-1-41 15,7 1-30-15,0 0-6 0,0-4-3 16,0 3-1-16,0-3 0 0,7 0-2 0,-1 0-1 15,7-3-3-15,0-1-10 0,13 0-6 16,1-3-1-16,-2 0-9 0,7 3-2 0,-5-3-4 16,5-1 2-16,-6 1 0 0,0 3 0 15,1 1 0-15,-7-1 0 0,-2 4-6 0,2 0 4 16,-7 0 4-16,7 0-1 0,-8 0-1 16,-5 0-3-16,6 4 8 0,-6-1-1 0,6-3 5 15,-6 4 0-15,-1 0 2 0,0-1 9 16,0 1 10-16,2 0 12 0,-8 3 4 0,6 4 2 15,-6-4 0-15,0 8 0 0,0-1 0 16,0 2-6-16,-6 2 2 0,-2 4-6 0,2 0 1 16,-6 0-2-16,5-1-1 15,-6 6-2-15,-7-6-1 0,7 1-9 0,-7 0 0 16,1 0-8-16,-1 0 0 0,8-4-8 16,-8-3 0-16,7 0 0 15,-7-4-3-15,8 4-3 0,-2-8 2 0,2 4-1 16,5-4 4-1,0-3-5-15,1 3-1 0,-1-3-1 0,1-1 0 0,0 1-6 0,6 0-12 16,-7-1-25-16,7-3-24 0,0 0-14 0,0 4-23 16,-7-4-59-16,7 0-78 0,0 0-157 0,0 0-214 15,0 0-190-15,7-4 28 0,-7-7 214 16</inkml:trace>
  <inkml:trace contextRef="#ctx0" brushRef="#br1" timeOffset="123834.8273">20658 12097 147 0,'0'-8'302'16,"7"1"92"-16,-7 0-47 0,0 3-90 0,0 0-49 15,-7 1-29 1,7 3-11-16,-6 0 8 0,-1 3 8 0,0 5 1 0,-5-1-20 0,-2 0 11 16,2 8-28-16,-8-1-42 0,-6 5-31 15,7 3-26-15,-1 4-19 0,-6-1-10 16,-1 1-2-16,8-1-7 0,0 1-1 0,0-4-5 15,-1 4-19-15,6-8-28 0,2 0-33 16,-1 1-36-16,6-8-75 0,0 3-101 16,1-7-221-16,0 1-111 0,-1-5 67 0,0 1 95 15,1-4 145-15</inkml:trace>
  <inkml:trace contextRef="#ctx0" brushRef="#br1" timeOffset="124134.3237">20156 11887 62 0,'0'0'370'0,"0"0"218"0,0 0-5 0,0 0-121 16,0 0-139-16,0 0-111 0,0 0-74 15,0 0-28-15,0 4-33 0,0-4-27 0,0 0-21 16,0 0-8-16,0 4-9 0,0-1 0 16,0-3-3-16,0 5 0 15,7-2-6-15,-7 1-8 0,0-1-63 0,0 1-119 16,7 0-171-16,-7-1-234 15,0 1-12-15,0 0 58 0,6-1 142 0</inkml:trace>
  <inkml:trace contextRef="#ctx0" brushRef="#br1" timeOffset="124654.7215">20163 12001 391 0,'-7'4'329'0,"7"-1"96"0,0 1-46 16,0 0-84-16,-6-1-92 0,6 1-70 15,0 0-47-15,0-1-32 0,-6 1-21 0,6 0-11 16,0 3-8-16,0-3 1 0,0 0 0 15,0 3 5-15,0-3 13 0,0 3 18 16,0 0 11-16,-7 4 7 0,7 4-2 0,0-1-4 16,0 5 11-16,0-5-3 0,0 8-18 15,-6-4-15-15,6 5-9 0,0-1-5 16,0 0-6-16,0-4-6 0,0 4-3 0,0-4-1 16,0 1 5-16,0-1 13 0,0-3 12 0,0-1 20 15,0 1 6-15,-7-1-2 0,7 1-10 16,0 3-12-16,-7-3-14 0,7 0-6 15,-6 0-6-15,0-1-9 0,-1 1 2 16,7-4-2-16,-7 3-3 0,1-3 3 0,6 0 0 16,-6 0 2-16,-1 4-2 15,1-4-1-15,-1-4-3 0,7 5-1 0,-7-1 0 0,1-4 0 16,6 0 0-16,-6 4-2 0,-2-4 2 31,2 1-3-15,6-1 2-16,-6 0-3 0,6-3 1 0,-6 3-4 0,6-3 3 0,0 0-4 0,0-1 6 0,-7 4 1 0,7-3 7 15,0 3 4-15,0-3 6 0,7 3 5 0,-7 1 7 16,6 3 9-16,0 0-1 0,0 4-3 0,8-1 0 16,-1 5-1-16,0-1 3 0,6 0 5 15,7 4-2-15,-6 0-4 16,6-3-9-16,1-1-4 0,5 4 0 0,1-4-1 0,-1 0-2 16,1-3-7-16,6-1-3 15,7-6 3-15,-8-1-1 0,8 0-2 0,0-7-8 0,-1-3-42 16,7-5-82-16,-7 1-120 15,8-4-307-15,-7-3-352 0,-1-1-111 0,1-7 390 0,-7 0 256 16</inkml:trace>
  <inkml:trace contextRef="#ctx0" brushRef="#br1" timeOffset="125685.74">21453 12001 137 0,'-7'-4'344'0,"1"4"191"0,-1-3 17 0,7-1-87 15,-6 4-130-15,0-3-111 0,6-1-78 16,-8 4-31-16,2-4-36 0,6 4-26 0,-6-3-19 15,6 3-7-15,0-4 14 0,0 4 15 0,0-4 8 16,0 4 0-16,0-3-16 0,6 3-8 16,0 0-11-16,2-4-3 0,4 0-4 0,8 1-4 15,-7 3-4-15,7-4-4 0,-1 4-4 16,0-4-1-16,1 4-1 0,-1 0 3 16,-5-3-3-16,5 3-2 0,-6 0-2 15,0-4 6-15,-7 4 4 0,8 0 7 0,-8 0 4 16,0 0-1-16,1 0-2 0,-7 0-4 15,7 0-1-15,-7 0-4 0,6 0 0 0,-6 0-4 16,0 4-3-16,-6-1-2 0,-1 5 3 16,-6 3 1-16,1 0 0 0,-2 0 3 0,-12 7 0 15,0 0 7-15,0 4 3 0,-7 0-6 16,0 4-1-16,8-1-5 0,-7-3 0 0,12-3-4 16,0-1-3-16,7-4 4 0,0 2-1 15,6-6-1-15,1-2 3 0,0 3 3 0,6-4-4 16,6-3 2-16,0 3 2 0,1-3-1 15,0-1-1-15,6-3-3 0,-1 4 2 16,2-4-5-16,6 4 2 0,-8-4 0 0,1 3 0 16,0-3-2-16,0 4 6 0,-7 0 13 15,8-1 16-15,-8 1 10 0,-6 0 3 0,7 3-6 16,-7 4-6-16,0 0-10 16,-7 0-8-16,1 0-4 0,0 4-3 0,-2-4-3 15,2 3-7-15,6-3-5 0,-6 0-2 16,6 0 6-16,0 0 4 0,0 0 2 0,6-4-3 15,0 4 1-15,2-3 2 0,-2-1-3 16,7-3-3-16,-7 3 1 16,7 1 1-16,0-1-2 0,1 0 1 0,-8 1 6 0,0-1 9 15,8 0 5-15,-14 0 3 0,6 1-1 16,-6 6-6-16,0-3-7 0,0 0-1 0,-6 4 1 16,6-4-6-16,-7 0-1 0,0 4 2 15,7-4-2-15,-6-4 0 0,6 4 2 0,0 0-2 16,0-4 1-16,-6 1 2 0,6 3-8 15,0-4-13-15,-7 0-29 0,7-3-39 0,0 3-60 16,-7-3-120-16,7 3-357 0,0-3-200 16,-6-1-3-16,6 1 127 0,0 0 305 0</inkml:trace>
  <inkml:trace contextRef="#ctx0" brushRef="#br1" timeOffset="125967.4954">21981 12657 328 0,'0'4'601'0,"6"-1"109"0,-6-3-120 15,6 4-151-15,-6-4-77 0,0 4-105 16,6-4-97-16,-6 3-85 0,0-3-77 0,8 0-71 16,-8 4-119-16,0 0-238 0,6-4-248 15,-6 3-128-15,0 1 108 0,0-4 301 0</inkml:trace>
  <inkml:trace contextRef="#ctx0" brushRef="#br1" timeOffset="144318.2463">24944 12203 36 0,'6'-7'52'16,"-6"-1"0"-16,0 0-14 0,6 1-11 0,-6-4-10 15,0 4-5-15,0 0-4 0,0-1 3 16,0 1 5-16,-6 0 8 0,6-1 28 15,0 5 20-15,0-5 10 0,0 5 5 0,0-1 8 16,0 1 23-16,0-5 2 0,0 5-4 16,0-1-6-16,-6-3-10 0,6 3-14 15,0 0-16-15,0 1-10 0,0-1-10 0,0-3 0 16,0 7 3-16,0-4 2 0,0 0 3 16,0 0 11-16,-7 1 14 0,7-1 18 0,0 4 13 15,0-4 16-15,0 1 13 0,0 3 5 16,0-4-14-16,0 0-12 0,0 4-2 0,-6-3-22 15,6 3-17-15,0-4-22 0,0 4-9 16,0-4-8-16,0 1-9 0,0 3-6 16,0-4-7-16,0 4-5 0,-7-4-2 0,7 1-4 15,0-1-3-15,-7 4 1 0,7-3 1 16,-6-1 2-16,6 4 0 0,-6-4 1 0,6 1-2 16,-7-1 2-16,7 0-3 0,-7 1 3 15,1-5 1-15,0 1 0 0,-1 0 0 0,0-1 3 16,1-3-2-16,-1 4-1 0,1-4-3 15,0 0 0-15,-1 0-4 0,0 0-3 16,1-4 4-16,6 1-2 0,-6-5 1 0,6 1 1 16,0-4 2-16,0 0-3 0,0 0 3 15,0-4 2-15,6-3-1 0,-6 0-1 0,6 0 0 16,1-5 0-16,0 2-5 16,5-5 1-16,-5 8-3 0,6-5 1 0,0 2-1 15,0 2-1-15,0 1 3 0,0 4 1 16,-6-1-2-16,6 4-2 0,-1 3 2 15,2 1-1-15,-2 0-1 0,-5 0 0 16,6 3 3-16,0 4-5 0,1-3 2 0,-8-2 3 0,6 5-2 16,2 0 2-16,5 1 3 0,-5-5 1 15,4 4-2-15,-4 0 2 0,5 0-2 16,7 0 2-16,-6 0 1 0,0-3 0 0,-1 3 0 16,1 3 2-16,0-3 2 0,5 0-2 15,-5 0 1-15,0 4-5 0,-1-1 2 16,1-3-1-16,-1 8-4 0,0-8 3 15,1 7-4-15,6-3 1 0,-7 0 1 0,8-1 8 16,-8 1 0-16,8 3 0 0,-8-3 0 0,0 3 3 16,0-3-5-16,1 3-4 0,0-3 1 15,6 3-2-15,-13-3-6 16,7 3 4-16,-1 0 1 0,-6 1-6 0,6-1 1 0,1 0 4 16,-7 4-2-16,0-3-1 0,0 3 0 15,7 0-6-15,-7-4 7 0,0 4-3 0,0 0 4 16,0 0 2-16,6 0-6 0,-5 0 1 15,-2 0 1-15,8 0 0 16,-7 0 0-16,7 0 3 0,-1 4-5 0,-6-4-2 0,6 3 3 16,1 1 1-16,0 0 0 0,-1 3 0 15,1-3 0-15,0 3 0 0,-1-3 0 0,1 3 0 16,-8 1 0-16,8-1 0 16,0 0-5-16,-7 1 3 0,7-1 4 0,-2 0 4 0,-4 1-4 15,5-1-1-15,1 0-1 16,-8 0-3-16,8 4 2 0,-7-3 1 0,7-1 0 0,-8 4 3 15,8-4-5-15,-6 4 7 16,-1-4-1-16,-1 5-3 0,-5-1-1 0,6 0 3 0,0-4 3 16,-6 4-4-1,-1 4 2-15,1-4 0 0,-1 0 0 0,1 0 0 0,-7-1 2 0,6 5 2 16,-6 0-3-16,0 0 0 16,-6 3-4-16,-1 0 0 0,1 4-1 0,-1 4 0 0,1-1 3 15,-8 5 0-15,-5-1 1 16,6 0-3-16,-6 4 3 0,-1 0-3 0,0-3 1 15,1 3 2-15,-1-8-3 0,-6 4 0 16,7-3-1-16,-1 0 0 0,0-4 0 0,2-4 3 16,-2 0-2-16,0 1 4 0,1-5 0 15,-1 1-3-15,0 0 0 0,1-4 5 16,-1 4-5-16,-6-4 1 0,1 0-2 0,-1-4 2 16,-1 4 1-16,-5-4 0 0,6 4-3 15,-7-4-1-15,1 1 0 0,5-5 0 0,-5 5 0 16,-1-5 0-16,1 1 0 0,-1 0 0 0,1-1 3 15,-1 1-2-15,1-1 0 0,6-3-1 16,-7 4 0-16,1-4 0 0,-1 4 3 16,7-4-2-16,-7 3 1 0,7-3-1 0,-6 0-1 15,-1 0 0-15,7 0 3 16,-6 0 1-16,-1 0-2 0,7-3 0 0,-7 3 2 0,7-4 2 16,-6 4 2-16,-1-4 0 0,1 1-2 15,5-1-2-15,-5-3 5 0,-1 3 0 16,7-3-6-16,-6 0 3 0,5 3-4 0,-5-7-1 15,6 4-1-15,0-1-3 0,7 1-14 16,-8-4-23-16,8 0-32 0,0 4-45 16,-1-4-90-16,0 0-292 0,7 0-276 0,0 0-219 15,0 0 293-15,7 0 285 0</inkml:trace>
  <inkml:trace contextRef="#ctx0" brushRef="#br1" timeOffset="146165.1855">26520 12269 179 0,'-7'3'112'0,"7"-3"44"0,0 4-14 15,0-4-31-15,0 4-20 0,0-4-25 0,0 3-20 16,7-3-14-16,-7 0-11 0,0 0-5 0,0 0 2 15,6 0 10-15,-6 4 18 0,7-4 25 16,-1 0 29-16,-6 0 26 0,7 0 26 0,-7 0 37 16,6 0 20-16,0 0 15 0,-6 0 2 15,8 0-36-15,-8 0-48 0,6 0-26 16,-6 0-21-16,6 0-23 0,-6-4-19 0,0 4-9 16,7-3-8-16,-7 3 5 0,6-4-3 15,-6 0-4-15,0 1-4 0,0-1-4 0,7 0-4 16,-7 1-4-16,0-1-4 0,0-3 4 15,0-1-2-15,0-3-2 0,0 0 1 16,0 1-2-16,0-6-3 0,0 5-1 0,6-3-1 16,-6-1-2-16,7-3-4 0,-1 0 0 15,0 0 2-15,8-1-3 0,-1-3 0 0,0 0-1 16,0 0 0-16,7 0-3 0,-1-3 2 16,1 3 4-16,6-4-5 0,-6 0-1 15,5 4 2-15,-5-3 1 0,6-1 2 16,0 4-2-16,-7 0-2 0,7 0 2 0,-6 0 0 15,6 4 0-15,-7-4 0 0,7 4 0 0,-6-1 0 16,-1 1 5-16,7 3 1 0,-6 0-1 16,0 1 2-16,-1-1 1 0,1 4-3 15,-1 0 3-15,1 0-6 0,6 4 4 16,-6-4-1-16,5 4 2 0,1-1 0 0,1 1 6 16,-1 0 8-16,0 0-1 0,0-1 2 15,-1 0 2-15,9 2 0 0,-9-2 0 0,8 1-2 16,-7-1-7-16,6 1-2 0,-5 0-4 15,5-1-3-15,-6 1-2 0,7 0 1 0,-7-1-4 16,7 1 0-16,-7 3-1 0,0-3 3 0,0 0 0 16,-1 0 1-16,2 3-3 0,5-3 3 15,-6-1-3-15,0 5-1 0,1-5 0 16,-1 5 0-16,0-5 0 0,-1 4 2 0,9 1-1 16,-9-1-1-16,1-3 3 0,0 3-2 15,1 0 3-15,-1 1-1 0,0-1-2 0,-7 0-1 16,7 4 0-16,-6-3-2 0,-1-1 4 15,1 4-2-15,0-4 0 0,5 4 0 0,-11 0 0 16,4-3-2-16,2 3 4 0,7 0-2 16,-8 0-2-16,0 0 2 0,1 0 2 15,0 0-2-15,5 0 0 0,-5 0 3 0,0 3-2 16,-1-3 0 0,7 0-4-16,-6 4 2 0,-1 0-1 0,-5-1 1 0,5-3 3 15,1 4-2-15,-1 0 0 0,0 3 0 0,1-3 0 16,6 3 0-16,-7-3 0 0,1 3 6 15,6 1-4-15,1-5 1 0,-8 5-2 0,7-1-1 16,0 0 0-16,0 4 0 0,0-4 0 16,1 4 3-16,-2-3-5 0,1 3 0 15,0 0 1-15,-6 0 1 0,-1 0-3 0,7 0 2 16,-12-1 0-16,5 1-2 0,1 1 2 16,0 2 1-16,-8-3 0 0,1 4 3 0,7 0 1 15,-7-1-3-15,0 4-4 0,-1-3 5 16,2 0-1-16,-1 3-1 0,0 1 0 0,0-5 2 15,-1 1-1-15,-4-1 2 16,-2 1-2-16,7-4-3 0,-6 4 1 0,-1-4 4 16,1 0 3-16,-7 0-4 0,6 0-2 0,0 0 0 15,2 0 3-15,-8 0-2 0,6 0 3 16,-6 0-1-16,6 0-2 0,-6 0 2 0,6 0-2 16,-6-4 3-16,0 4-1 0,7 0 1 15,-7 0-3-15,0 4-3 0,0-4-1 16,-7 0 7-16,7 3 0 0,0-3 0 0,-6 0-3 15,0 4 2-15,0-1-5 0,-2 1 5 0,2 0-2 16,-7-1 4-16,0 5-3 0,0-4-2 16,-1-1 0-16,2 4 0 0,-1-3 0 0,-7 3 3 15,0 1 1 1,2-5 0-16,-9 4-5 0,1 1 1 0,0-4 2 0,0 3 1 0,1-3 3 16,-2-1-1-16,1-3-3 0,-6 4-1 15,5-4-1-15,1 3 0 0,-6-2 0 0,6-5-3 16,-7 4 0-16,7-4 4 15,0 1 2-15,0-1-2 0,0 0 0 0,0-3 4 16,0 0 0-16,0-1-4 0,-7 5 0 0,1-5-1 16,5-3 3-16,-5 4-5 15,6-4 1-15,-7 0 1 0,1 3 3 0,5-3-2 16,-11-3 1-16,5 3-1 0,-6 0-1 16,-1-4 0-16,2 1 0 0,-1-1 0 0,0 0 0 15,-1 1-2-15,1-1 2 16,1 0 2-16,5 1-2 0,-6-5 0 0,7 5 3 0,-8-1-2 15,7 0 0-15,1 1-1 16,-1-1 0-16,1-3 0 0,-1 3 0 0,1 0 0 16,-1-3 0-16,1 4 3 0,-1-5-2 0,1 0-1 15,-1 1 2-15,1 0 2 0,-2-4-3 0,2 4 0 16,-1-1-1-16,1-3 0 16,-1 0 0-16,1 4-3 0,-1-4 2 0,1 0 1 0,-1 4 0 15,1-4 0-15,6-1 0 0,-7 1 0 16,7 4 0-16,0-4 3 0,1 0-2 15,-2 0 2-15,1 4-5 0,6-4 4 16,1 0-1-16,-7 0 1 0,6 0 2 16,0 0 2-16,8 0 4 0,-8 4 2 0,1-4 3 0,-1 0-5 15,7 0-1-15,0 0-4 16,-6 0 0-16,5-4 1 0,2 4-4 0,-2 0-1 16,1 0 2-16,1 0-2 0,-2-3 0 15,2-1 2-15,4 4-2 0,-4-4-1 0,-1 0 2 16,6 1-1-16,1-1-1 0,-1 4-13 15,1-3-31-15,0 3-54 0,-2-4-78 0,2 4-275 16,0 0-361-16,6 0-158 0,-7 4 234 0,1-4 301 16</inkml:trace>
  <inkml:trace contextRef="#ctx0" brushRef="#br1" timeOffset="152463.9879">25986 12342 92 0,'0'0'91'0,"0"0"27"0,0 0 7 15,0 0-13-15,0 0-15 0,0 0-8 16,-6 0 10-16,6 0 6 0,0 0 6 0,0 0 5 16,0 0 7-16,0 0 2 0,0 0 7 15,0 0 22-15,0 0 13 0,0 0 8 0,0 0 9 16,0 0 5-16,-8 0-6 0,8 0-10 16,0 0 27-16,0 0-17 0,0 0-21 0,0 0-22 15,0 0-19-15,0 0-27 0,0 0-22 16,0 0-19-16,0 0-15 0,-6-4-9 15,6 4-5-15,0 0-3 0,0-3-6 16,-6 3-5-16,6-4-1 0,0 1-6 0,-7 3 0 16,7-5-2-16,-7 2-1 0,-6-1 0 15,7 0 0-15,-7 1 0 0,0 3 0 0,0-4 0 16,0 4-2-16,-6 0 2 0,-1 4 0 16,0-1 0-16,1 1 0 0,-7 8-3 0,0-2-1 15,0 1 0-15,-1 8-3 0,1-1 5 16,7 4-1-16,-7 0-1 0,6 3 3 0,1-2-3 15,6 2 1-15,6 4 2 0,-5-3 1 16,4 3 2-16,8 0-2 0,-6 1 0 16,6-1-2-16,0 1 7 0,0-1-1 0,6 4-2 15,-6 0 0-15,8 3-1 16,-2 5 2-16,0-1 1 0,7 0-2 0,-6 1 0 16,-7-1-1-16,6-3 2 0,1-1 1 15,-7-3 3-15,0 0-2 0,0-3 2 0,-7 3 0 16,7-8 3-16,-6 1-3 0,-7-1 0 15,6 1-2-15,-5-4 0 0,-2 0 2 16,1-4-2-16,0 1-1 0,7-5 3 0,-7 1-3 16,6-1-2-16,0-3-15 0,1-3-15 15,0-1-29-15,-1 1-55 0,7-1-89 0,-7-3-255 16,1-1-238-16,6-3-133 0,-6 4 57 16,-1-4 288-16</inkml:trace>
  <inkml:trace contextRef="#ctx0" brushRef="#br1" timeOffset="152787.9247">25145 13067 142 0,'0'-11'419'0,"0"4"212"0,0-1-18 0,7-3-147 0,-7 0-142 16,0 4-52-16,7-4-48 0,-1 4-43 15,0-4-35-15,8 0-33 0,-2 4-33 16,2-4-16-16,-1 3-13 0,7 1-10 0,-2 0-4 16,2 0-3-16,0 3-1 0,-1 0-1 0,7 1-5 15,1-2-7 1,-1 2-6-16,6 3-1 0,-6-3-4 0,13 3-6 0,-6 0 3 16,-1 0 2-16,1 0 0 0,-1 0 3 15,7 0-8-15,-13 3-26 0,7-3-32 0,-7 3-47 16,-6-3-44-16,-1 5-62 0,1-5-158 15,0 0-222-15,-8 0-211 0,2 0 6 0,-8 0 277 16</inkml:trace>
  <inkml:trace contextRef="#ctx0" brushRef="#br1" timeOffset="153269.8238">26161 12734 125 0,'0'-4'101'0,"0"4"38"0,0 0-5 0,0-4-19 15,0 4-19-15,-6 0 2 16,6-3-9-16,0 3-7 0,0 0-5 0,-7-4-1 16,7 4-1-16,0 0 2 0,0 0 8 0,-6 0 6 15,6 0 3-15,-6 0 8 0,6 0 5 0,-7 4 8 16,0-1 16-16,1 1 10 0,-7 3 3 15,6 4 7-15,-12 4-7 0,5 4-22 0,-12 3-8 16,7 7-6-16,-7 4-24 16,0 4-16-16,0 3-11 0,0 4-14 0,7-1-7 15,-8 2-11-15,15-5-5 0,-2-4-9 16,2 1-4-16,4-7 3 0,2-1-1 0,0 0 2 0,6-7-8 16,0 0 3-16,6-3-1 15,-6-1 0-15,6-4-9 0,-6 1-27 0,8-4-46 16,4 0-47-16,-5-4-75 0,0 1-85 15,-1-1-256-15,7-3-158 0,0-4 32 0,-6 0 255 16</inkml:trace>
  <inkml:trace contextRef="#ctx0" brushRef="#br1" timeOffset="153882.1243">26376 12796 155 0,'0'-3'360'0,"7"-5"174"0,-7 5-20 0,0-1-98 0,0 0-128 16,7 1-97-16,-7-1-59 0,0 0-39 16,6 0-24-16,-6 4 0 0,6-3-6 0,-6-1-2 15,6 4-4-15,2-4-3 0,-8 1-7 16,6 3-7-16,0 0-8 0,1-4-3 0,0 4 0 15,6 0 7-15,-7-4 18 0,0 4 28 16,1 4 10-16,-7-4-6 0,7 4-11 16,-7-1-16-16,-7 1-15 0,0 3-14 0,-5 5-4 15,-8-1-9-15,1 0 3 0,-1 3-6 16,0 1-1-16,1-1-4 0,-1-3-3 0,1 4-4 16,6-4-4-16,-6 0 1 0,11-4-2 0,2 5 5 15,0-6-1-15,0 2 2 0,6 0-2 16,6-1 1-16,0-3-1 0,0 3-1 15,2-4 6-15,4 1-2 0,1 0-2 0,1-1-2 16,4 1 0-16,-4 0-2 0,-1-1 2 0,0 5 0 16,-6-5 0-16,5 1 8 0,-6 3 7 15,2-3 1-15,-8 3 0 16,6 1 0-16,-6 2-3 0,0-2 0 0,0-1-4 0,0 0-3 16,-6-2-1-16,6 5-1 15,0-6-3-15,-8 3-1 0,8 1 0 0,-6-1 0 0,6 4 3 16,-6-4-5-16,6 1 2 15,-6 3 0-15,6-4 0 0,-7 4-2 0,0 0 1 16,7-4 3-16,-6 4 1 0,-1 0 1 16,7 0-2-16,-6 0 0 0,0 0 5 0,6 0 0 15,-8-3-1-15,2 3 4 0,6-4-5 16,-6 4 0-16,0-4-4 0,6 0-11 16,-7 1-15-16,0-5-12 0,7 1-13 0,0 0-28 15,-6-1-47-15,6 1-69 0,0 0-139 16,0-1-200-16,0 1-198 0,0-4 22 0,0 0 90 15,0 0 240-15</inkml:trace>
  <inkml:trace contextRef="#ctx0" brushRef="#br1" timeOffset="154432.0478">26539 13247 37 0,'-13'3'207'0,"0"-3"112"15,7 4 65-15,-8-4-19 0,8 0-7 16,0 0-29-16,-1 0-51 0,0 0-60 16,1 0-56-16,6 0-33 0,-6 0-22 15,6-4-23-15,-7 4-16 0,7 0-13 0,0 0-10 0,0-3-6 16,0 3-5-16,7-4-7 15,-1 4 1-15,0 0-5 0,1-3-5 0,6 3-7 16,0 0 1-16,0 0-5 0,-6 0 0 16,6 0-4-16,0 3 6 0,-1 1 5 0,-4-4 6 15,4 3 11-15,-5 1 19 0,-1 0 15 16,-6-1-1-16,7 5-11 0,-14-1-5 0,7 0-11 16,-6 4-9-16,-7 0-3 0,-7 0 3 15,1 4-6-15,-1-4-7 0,0 4-5 0,-6-4 0 16,7 0-2-16,-1 0-2 0,0 0-2 0,8 0-3 15,-1-4-1-15,0 0-16 0,0 1-29 16,7-5-39-16,-2 1-48 0,2-1-61 16,0 1-103-16,6-4-194 0,0 0-316 0,0 0-47 15,0 0 317-15</inkml:trace>
  <inkml:trace contextRef="#ctx0" brushRef="#br1" timeOffset="154777.2132">26904 12851 43 0,'13'-7'247'0,"-7"-1"104"0,1 5 6 0,0-4-87 0,-1 3-86 0,0 0-41 0,-6 1-24 16,7 3 29-16,-7 0 28 0,0-4 39 15,6 4 21-15,-6 4-32 0,7-4 16 0,-7 3-26 16,0 1-32-16,7 0-22 16,-7 3-21-16,6 4-15 0,-6 3-22 0,0 1-20 0,-6 11-18 15,-1 3-5 1,0 4-12-16,-6 4-8 0,1 3-5 0,-8 0-1 0,0 1-6 16,-5-1 1-1,5 0 0-15,-6-3-3 0,0-4 3 0,7-4-4 0,-1-4-7 16,0-2-22-16,1-5-40 0,5-3-49 0,2-4-82 15,5 0-267-15,0-4-277 0,-5-3-160 0,12-1 152 16,-7-3 320-16</inkml:trace>
  <inkml:trace contextRef="#ctx0" brushRef="#br1" timeOffset="155092.2072">27099 13034 142 0,'7'0'478'0,"-1"-4"199"0,1 4-36 16,0-3-162-16,-1-1-115 0,-6 0-77 16,6 4-91-16,1-3-60 0,0-1-38 0,5 1-30 15,-5-1-25-15,-1 4-12 0,8-4-8 16,-8 1-4-16,8-1-5 0,-2 4-1 0,1-4-4 15,0 1-3-15,0 3 1 0,7-4 1 16,-8 4-3-16,2-4-13 0,5 4-49 16,1 0-71-16,-8-3-131 0,8 3-222 0,-7 0-252 15,1 3-99-15,-2-3 185 0,2 0 271 0</inkml:trace>
  <inkml:trace contextRef="#ctx0" brushRef="#br1" timeOffset="155284.6725">27301 13155 110 0,'-19'15'352'0,"5"-1"177"16,2 1-14-16,-1-7-89 0,6-1-123 0,0 0-100 16,1 1-73-16,0-5-41 0,0 5-27 15,6-5-14-15,0-3 3 0,-8 4 11 16,8-1 4-16,0-3 4 0,0 0-1 0,0 4-14 16,0-4-13-16,8 4-12 0,-8-4-10 15,6 0-7-15,0 3-4 0,7-3-1 16,0 0-2-16,0 0-23 0,7 0-55 15,-1 0-72-15,1 4-86 0,0-4-159 0,-2-4-294 0,2 4-67 16,0-3 225-16</inkml:trace>
  <inkml:trace contextRef="#ctx0" brushRef="#br1" timeOffset="156141.9699">27868 13466 166 0,'0'5'135'0,"0"-2"50"0,0 0-3 16,0 1 25-16,-6 0 6 0,6 0 1 0,0-4 11 16,0 3 25-16,-8 1 11 0,8-4-4 15,0 4-26-15,0-1-30 0,0-3 7 0,-6 4-37 16,6-4-42-16,0 4-33 0,0-4-27 15,0 0-19-15,0 3-12 0,-6-3-15 0,6 4-2 16,0-4-3-16,0 0 1 0,0 4 3 0,0-4 5 16,0 0 6-16,6 0 2 0,-6 3 0 15,0-3-2-15,0 0-3 0,6 0-12 16,2 4-4-16,-8-4-4 0,6 0-4 16,0 0-1-16,-6 0-1 0,7 4-3 0,0-4-3 15,-1 0 2-15,0 3 0 0,-6-3 2 0,7 0-2 16,-1 4 8-16,1-4 1 0,0 4 7 15,-7-1 5-15,6-3 2 0,-6 4 4 0,6 3-5 16,-6-3 1-16,0 7-4 0,-6-4-3 16,0 4-2-16,-1 4 1 0,0-4-5 0,1 4 0 15,-7-1-7-15,7 1 3 0,-8-1-4 16,8 1-1-16,0 0-1 0,-8-1 0 16,8 1 0-16,-1-4 0 0,1 0 0 0,6 0 0 15,-7-3 0-15,1 2 0 0,6-2 5 16,0-1-3-16,0 0 1 0,0-3 1 0,0 3 3 15,6-3 0-15,1 0-2 0,-1-1 0 16,1 1-3-16,5-4-2 0,2 0 0 0,6 0 2 16,-8-4 2-16,1 4 2 0,7-3-4 15,-7-1 5-15,6 0-3 0,-6 1 1 16,1-1 4-16,-2 0-3 0,2 1-15 0,-2-1-26 16,-5-3-32-16,6 3-44 0,-6 4-54 15,-1-7-82-15,0 3-187 0,2 1-176 16,-2-1-137-16,0-3 44 0,-6 2 149 0</inkml:trace>
  <inkml:trace contextRef="#ctx0" brushRef="#br1" timeOffset="156484.8171">27992 13331 94 0,'-7'-8'329'0,"7"5"157"16,-7-4-34-16,7-4-64 0,0 0-96 16,0 3-82-16,7-3-51 0,0 0-30 0,-1 0-26 15,0 1-24-15,2-1-11 0,-2 3-6 16,6 1-9-16,2-4-11 0,-1 7-9 0,-1-3-6 15,2-1-10-15,6 1-4 0,-1 3-3 16,1-3-1-16,-1 3-1 0,0 1-2 0,1-1-23 16,-1 0-53-16,1 1-68 0,-7-1-60 15,7 0-208-15,-8 1-235 0,2-4-21 0,-2 3 156 16</inkml:trace>
  <inkml:trace contextRef="#ctx0" brushRef="#br1" timeOffset="156916.8719">28317 12616 229 0,'0'-3'199'0,"-7"-1"41"0,7 0-2 0,0 1-53 16,-6 3-59-16,6-4-41 15,0 1-23-15,-6-1 1 0,6 4 21 0,0 0 54 16,-6 0 43-16,-2 0 23 15,8 0 14-15,-6 0-6 0,0 4-34 0,-1 3-20 0,-6-4-12 0,6 5-25 16,1 0-33-16,-6 3-22 16,-2-1-12-16,8 5-12 15,-8-4-6-15,1 4-8 0,7 3-5 16,0-7-5-16,-8 3-4 0,8 1-1 16,0-4-1-16,-1 0-3 0,0 4-1 0,7-4 1 0,-6 0-4 0,6 0 0 15,-7-4-1-15,7 1 3 0,-6 2 0 16,6-6-2-16,0 3-3 0,0-3-30 0,-6 0-52 15,6 3-71-15,0-3-127 16,0-1-158-16,0 1-291 0,0 0-54 0,0-1 231 0</inkml:trace>
  <inkml:trace contextRef="#ctx0" brushRef="#br1" timeOffset="158226.2854">27705 13207 100 0,'0'3'91'0,"-7"1"27"16,7 0 12-16,0-1-13 0,0 1-18 0,-6 0-14 0,6-4-5 15,0 3-13-15,-6 1-13 0,6 0-9 16,0-4-2-16,-7 3 7 0,7-3 14 16,0 4 14-16,0-1 16 0,0-3 2 0,0 4-3 15,0 0 10-15,0-4-4 0,0 3-1 0,0 1 2 16,0-4 3-16,0 4-1 0,7-1-7 16,-7 1-4-16,0 0 7 0,6-1 4 0,-6-3-3 15,6 4-15-15,-6-4-16 16,0 4-3-16,7-1-3 0,-7 1-10 0,7-4-13 15,-7 4-10-15,6-4-4 0,0 3 0 16,-6-3-4-16,7 4 0 0,0-4-6 0,-7 4 0 16,6-4-2-16,1 0-1 0,-7 0 3 15,6 3 3-15,0-3 2 0,1 0-3 16,0 0-3-16,-1 0-4 0,0 4-4 0,2-4-4 16,-2 0 1-16,-6 0-2 0,6 0 3 15,1 0-1-15,-1 0 1 0,1 0 0 0,-1 0 0 16,7 0-3-16,-13 0 5 0,14 0 6 15,-8 0 0-15,0 0-2 0,1 0-1 16,0 0 2-16,-1-4-5 0,0 4-2 0,1 0 1 16,-1 0-1-16,1 0-2 0,0 0 0 15,-1-3 5-15,7 3 3 0,-6 0 4 16,-1 0-2-16,0 0 0 0,7-4 0 0,-6 4-5 16,0-4-4-16,-1 4-2 0,0 0 2 15,8-3 0-15,-8 3-2 0,0 0-1 0,1 0 0 16,0 0 3-16,6-4-2 0,-7 4 3 15,0 0-3-15,2 0-1 0,4-4 0 0,-5 4 0 16,0 0 0-16,-1 0 0 0,7-3-3 16,-7 3 2-16,1 0 4 0,0 0-2 0,-1 0-1 15,0-4 0-15,1 4 0 0,0 0 0 16,-1 0 0-16,0 0 0 0,1 0 0 16,-1 0 2-16,1-4-1 0,0 4 2 0,-1 0-2 15,0 0 3-15,2 0 2 0,-2 0-1 16,0-3-1-16,0 3 3 0,8 0-3 0,-14 0 4 15,6-4-4-15,7 4 4 0,-7 0-4 16,-6 0 4-16,8-4-4 0,-2 4 1 0,0-3-1 16,0 3 0-16,1 0-3 15,0-4-1-15,-1 4 3 0,1 0 3 0,-7 0 2 0,6-4 3 16,1 4-2-16,-7 0 2 0,7-3-3 16,-1 3 3-16,-6 0 1 0,6-4 0 0,-6 4 3 15,6-4-2-15,2 4-4 16,-8 0-6-16,0 0 1 0,6-3 0 0,-6 3-2 15,6 0 0-15,-6-4-1 0,0 4-1 16,7 0 0-16,-7-3 0 0,6 3 3 16,-6 0-2-16,0-4 3 0,0 4-1 0,7 0-2 15,-7-4-1-15,0 4 0 0,7 0 0 0,-7-3 0 16,0 3 3-16,0 0 1 0,6-4-2 16,-6 4-2-16,0-4 0 0,0 4 2 15,6 0-1-15,-6-3-1 0,0 3 0 0,0-4 0 16,0 4 0-16,0 0 0 0,6 0 0 15,-6-4 3-15,0 4-2 0,0 0 0 0,0-3-1 16,8 3 3-16,-8 0-2 0,0-4-1 0,0 4-3 16,0 0 2-16,0 0 1 0,0-4 0 15,0 4-3-15,0 0-6 16,6 0-26-16,-6 0-46 0,0 0-69 0,0 0-113 0,0 0-185 16,0 0-309-16,6 0-98 15,-6 0 274-15</inkml:trace>
  <inkml:trace contextRef="#ctx0" brushRef="#br1" timeOffset="171930.7399">13299 5448 189 0,'0'14'118'16,"-6"-3"33"-16,-2-4-17 0,8-3-15 16,-6 0 1-16,0-1-10 0,6-3-12 0,-7 4-6 15,7-4-8-15,-6 0-5 0,6 0-12 16,-7 0-11-16,7 0-15 0,0 0-11 16,0 0-9-16,-7 0-7 0,7 0-6 0,0 0-3 15,0 0 0-15,0 0-4 0,0 0 3 16,-6 0-2-16,6 0 0 0,0 0 2 0,0 0 3 15,0 0 0-15,0 0 5 0,0 0 5 16,0 0 9-16,0 0 6 0,0 0 4 0,0 0-1 16,0 0-2-16,0 0-3 0,0 0-2 15,6 0-2-15,-6 0 1 0,7 0 2 16,-7 4-4-16,7-4-4 0,-1 0-2 0,1 0-5 16,5 0 0-16,2 0-4 0,-2 0-2 0,8 3 2 15,-1-3-3-15,7 0 2 0,1 0 3 16,-1 0-2-16,0-3-1 0,7 3 1 0,-1 0-2 15,7 0 2-15,-7 0 1 0,8 0 3 16,-7-4 2-16,6 4 4 0,-7 0 0 16,7-4 0-16,1 4 0 0,-8-3 2 0,7 3-1 15,-7-4-4 1,7 0-2-16,-6 1 0 0,7 3-2 0,-8-4 1 16,7 0-6-16,0 1 1 0,0-1-2 0,0 1-1 15,0-2-1-15,6 2-1 0,1 0-2 0,-1-5-1 16,2 4 3-16,-2 0-2 0,7 1 0 0,-7-1 0 15,1 0-1-15,-1-3-1 0,2 4 2 16,-2-1-1-16,1 0 0 0,-7 1-1 16,-1-1 2-16,8 4 1 0,-7-4-2 0,0 1 1 15,7 3 0-15,-7-4 2 0,7 4-3 16,-1-4 1-16,1 4 3 0,-1 0-2 0,2-3 0 16,-2 3 1-16,1 0 2 0,5 0-2 15,-5 0-2-15,6 0 3 0,-6 0-3 16,6 0-2-16,0 3 2 0,-6-3-1 0,5 4 2 15,2 0-1-15,-1-4 3 0,0 3-1 0,6 5 1 16,-5-5 1-16,5 1 1 0,1 3 0 16,6-3-2-16,-6 3 0 0,-1-3-3 0,7 3 2 15,0 0 0-15,-6 1-2 0,12-5 1 16,-6 5 1-16,8-1 1 0,-2 1-2 16,-6-1 0-16,6 0-1 0,2 1-2 0,-8-1 2 15,6 0 4-15,1 1 3 0,-7-1-1 16,0-3-2-16,7 3 0 0,-1 0 0 0,1 0 0 15,0-3-1-15,6 3-1 0,-6-3-2 16,6 0 0-16,0 3 3 0,-7-3-3 0,1-4-1 16,0 3 2-16,-1-3-1 15,1 4-2-15,0-4 4 0,6-4 3 0,0 4-5 0,-7-3 2 16,8-1 1-16,-2 0 0 0,-4 1-3 16,4-5 3-16,2 5-1 15,-8-5 0-15,14 1-2 0,-6 0 3 0,5-4 0 0,-6 4-1 16,0-4 2-16,7 3-4 15,-14-3 1-15,2 0 1 0,-2 0 0 0,0 1 1 0,-5-1 0 16,-1-5-3-16,-6 2 3 16,6-1-1-16,-14 4 0 0,8-3 0 0,-13-1 3 0,6-3 4 15,-6 3 3-15,6 1 0 16,-13-5 2-16,0 4 2 0,0-3 6 0,0 0 0 0,0 0 0 16,-6-4-2-16,-1 3-1 15,-6-3-6-15,7-4-5 0,-7 4 1 0,7-3 4 16,-7-1 3-16,0-3-4 0,-1-1-2 15,1 1 0-15,1 0 3 0,-7 0-2 0,6 0 0 16,-7-1-1-16,-6-3 0 0,6 4-3 0,-5-4 2 16,-2 0 4-16,2 0-2 0,-8 0 4 15,7-4 3-15,-7 5 2 0,-6-5-1 16,7 0-1-16,0 1 2 0,-7-1 2 16,0 0 3-16,0 1 3 0,0-1-6 0,0 4-3 15,0 0-6-15,0 0-5 0,0 0-1 16,0 0-4-16,-7 4 0 0,7-4-4 0,-7 4 0 15,1-1 4-15,6 1 0 0,-6-1-1 16,-7 1-2-16,6 0-2 0,-6-4 0 16,-1 0 5-16,2 0-3 0,-1-4-1 0,-7 1-1 15,0-1 0-15,2-3 3 0,-9 0-2 16,1-1-4-16,-6 1 2 0,-1 0 1 0,1-1 0 16,-7 1 0-16,6 0 0 0,-13 3 0 15,7 1 0-15,-13 2 0 0,7-2 0 16,-8 3 0-16,1 0 0 0,1 0 0 0,-8 0-3 0,0 0 0 15,0 0 2-15,-6 0 3 0,7 4-2 16,-7-1 0-16,0 1 0 0,-8 0-2 16,2 3 4-16,-8-3-2 0,2 3 0 15,-2 1 0-15,-5-5 0 0,6 8 0 16,-7-4 0-16,7 1 0 0,-7 3 0 0,0 0 0 16,8 4 0-16,-8-4 0 15,0 4 0-15,0-1 0 0,1 4 0 0,5 1 0 0,-5-1 0 16,0 0 0-1,-1 5 0-15,0-1 0 0,0 0 0 0,-6 0 0 0,-7 3 0 0,7 1 0 16,0 0 0-16,-7-1 0 0,7 5 0 16,0-1 0-16,0-4 0 0,-1 5 0 0,1 3 0 15,0-4 0-15,0 0 0 0,7 1 0 16,-1 3 0-16,6-4 0 0,2 4 0 0,-2-4 0 16,-5 4 0-16,5 0 0 0,2 0 0 15,-8 4 0-15,0-4 0 0,6 4 0 0,2-1 0 16,-2 1 0-16,-5 0 0 0,12-1 0 15,-6 5 0-15,6-1 0 0,-6-3 0 0,7 3 0 16,-1 1 0-16,7-1 0 0,-7 4 0 16,14-4 0-16,-1 1 0 15,7-1 0-15,0 0 0 0,6 4 0 0,-5-4 0 0,-2 4 3 16,1 0-2-16,-1 0-3 16,2 4 4-16,-1 0-1 0,-7 0-1 0,0 3 0 0,0-4-3 15,8 8 2-15,-8-3-1 0,7-1 1 0,-1 4 1 16,8-3 0-16,-1 2 0 0,7-2 0 15,1 3 0-15,5-4 0 16,-6 0 0-16,6 0 0 0,0 1 0 0,1-1 0 0,-1 1 0 16,1-1 2-16,-1 0-2 0,1 0 0 15,-7 4 0-15,-7 1 3 0,1-1-2 16,-8 3-3-16,8 1 1 0,-7-1-1 16,-1 1 1-16,8-4-2 0,-1 4 2 0,7-4 0 15,1-4 1-15,5 0 0 0,7 0 0 0,0 1 0 16,-1-5 0-16,9 1 0 15,-2-4 0-15,0 4 0 0,7 0 0 0,-7-5-3 0,8 1 2 16,-2 4-1-16,-5 0 1 0,6-1-2 16,0 1 2-16,-7 4 0 0,7 2 1 15,-6-2 0-15,6 3-3 0,-7 3 2 0,7-3-4 16,0 1 6-16,0 2-1 0,1 1-6 16,-2-4 4-16,8 3 2 0,-1-3-2 0,0 4 3 15,-6-4-1-15,7-4 0 0,6 4 0 16,-6-4 0-16,6 1 0 0,-7 3-2 15,7-4 4-15,0 1-2 0,-7-1 0 0,7 4 0 16,0-4 0-16,0 0 0 0,0 4-2 0,0 0 2 16,0 0 0-16,7 0 0 0,-7 0-3 15,7 4-1-15,-7-1 2 0,6 5 0 16,-6-4 1-16,6-1 1 0,1 4-3 0,6 1-3 16,-6-1 4-16,-1-3 1 0,8 3 1 15,-2-3 0-15,1 3 0 0,0-4 0 0,6 5-3 16,-5-4 2-16,5 3 0 15,1-4 1-15,0 1 0 0,6-1 0 0,-7 1-3 0,7 0 2 16,-6 0 1-16,6-1-2 0,-1 1 1 16,8 0 1-16,-1-1 0 15,2 1 0-15,-2-1 0 0,7 5 0 0,0-4 2 0,0 3-2 16,7-4 0-16,-1 5-5 16,1-1 4-16,-1 1 3 0,1-1-1 0,7-4 1 0,-8 5-1 15,7-5-3-15,-7-3 4 0,1 0-2 16,0 0 0-16,0 0 0 0,-1-4-2 15,1 1-30-15,-1-5-41 0,1 1-44 0,-7 0-58 16,0 0-20-16,-1-4-15 0,2 0-36 0,-7-1-45 16,6 1-63-16,-13-3-56 15,6 3-96-15,-13-4 95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41:35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4611 6502 17 0,'-6'4'10'0,"-2"0"-14"0</inkml:trace>
  <inkml:trace contextRef="#ctx0" brushRef="#br0" timeOffset="547.7461">5438 5843 87 0,'19'-22'97'0,"-5"0"18"0,-2 4 1 0,1 3-21 0,-6 1-21 16,-7-2-18-16,6 6-7 0,-6 2-1 15,0 1 8-15,0 0 3 0,0-1-2 0,0 5-9 16,0-1-9-16,0 4-7 0,0-4-2 16,0 4 0-16,0-3 5 0,0 3 0 15,0 0 1-15,0 0 1 0,0 3 2 0,0-3 2 16,0 4 3-16,0 3 4 0,-6 4 2 16,6 0 6-16,-7 7 9 0,1 5 6 15,-1 2 3-15,1 8 0 0,0 7-7 0,-8 5-6 16,1 2-8-16,7 4-9 0,-14 1-12 15,8 3-9-15,-2-1-7 0,1-6-3 16,0 4-7-16,7-9-1 0,-1-2 0 0,1-1-1 16,6-7-1-16,-7 3 0 0,7-6-1 0,0 3-1 15,0-7-1-15,7 3 0 0,-7-4-10 16,6 1-18-16,1-4-27 0,-7 0-28 0,6-4-28 16,0 1-26-16,1-1-12 0,-7-3-5 15,7-4-5-15,-1 0-15 0,-6 0-42 16,6-7-12-16,-6 3-8 15,0-3 25-15</inkml:trace>
  <inkml:trace contextRef="#ctx0" brushRef="#br0" timeOffset="904.97">5281 6363 210 0,'0'-3'140'0,"0"-1"12"15,0 4-35-15,-6-4-36 0,6 4-11 16,0 0-6-16,0 0 1 0,0 4 0 0,0-4 5 16,6 7 0-16,-6 1-4 0,0 6-5 15,0-3-8-15,7 7-7 0,-1 1-7 16,-6 2-6-16,13 2-3 0,-6 2-1 0,0 1-3 16,-1 0-2-16,7 3 4 0,0-7 9 15,-6 0 5-15,-1 0 7 0,7-7 13 0,-6-1 19 16,5-3 18-16,-4 0 11 0,-2-4-6 15,7-3-19-15,0 0-23 0,-7-4-18 16,13-8-14-16,1 1-10 0,0-8-5 0,-1-3-5 16,7-4-2-16,0 0-2 0,7-4-4 15,-7 1-15-15,-6 3-22 0,-1 0-39 0,1 4-55 16,-8 7-71-16,2-4-75 0,-8 8-12 16,1 0-39-16,-1 3-31 0,-6 0-4 0</inkml:trace>
  <inkml:trace contextRef="#ctx0" brushRef="#br0" timeOffset="1165.2617">5978 6451 46 0,'20'-4'197'0,"-7"-3"61"16,0 0-36-16,0 3-48 0,-7 0-52 0,0 1-42 15,-6 3-24-15,8 3-9 0,-16 5-3 16,8 3 2-16,-12 7-6 16,6 1-3-16,-14 10-6 0,7 4-7 0,-7-1-5 0,0 9-5 15,1-1-6-15,-1 0-3 16,8 1 0-16,-2-8-1 0,8 0-1 0,0-4 1 16,-1-3-2-16,1-5-2 15,6 2-11-15,0-5-24 0,6-3-35 0,1-1-36 0,-1-3-49 0,8 0-80 16,-2-7-33-16,1 0-16 15</inkml:trace>
  <inkml:trace contextRef="#ctx0" brushRef="#br0" timeOffset="1371.5266">6499 6609 123 0,'33'-15'246'0,"-13"0"62"0,-8 4-15 16,2 4-72-16,-8 3-73 0,0-3-51 15,-6 7-33-15,0 0-20 0,-6 0-13 0,0 7-8 16,-8 4-9-16,-5 4-5 0,-1 7-2 0,-12 7-3 15,-1 4 1-15,-5 4-3 0,4-1-4 16,2-2-16-16,-1-2-24 0,14-6-16 0,-1-4-13 16,0-4-9-16,8-6-2 0,5-1-14 15,1-4-41-15,-1 0-52 0,1-7-19 16,6 0-28-16,0 0 24 0</inkml:trace>
  <inkml:trace contextRef="#ctx0" brushRef="#br0" timeOffset="1661.4411">6349 6557 98 0,'7'-18'112'0,"-7"0"48"0,7 3-9 16,-7 4-37-16,6 0-34 0,-6 4-20 15,0 0-20-15,0 3-6 0,0 0 14 0,0 4 12 16,0 0 6-16,0 0 4 0,0 8-1 16,0-1-2-16,-6 4-5 0,6 3-3 0,0 8-6 15,-7 4-8-15,7 7-7 16,0 4-4-16,0 7-5 15,0 3-4-15,7 5-4 0,-1-1-7 0,-6 0-1 0,7 0-4 0,5 1-1 16,-5-9-3-16,6 2 0 0,-7-5-1 0,8-4 0 16,-8-3-1-16,7 1 1 0,-6-9-3 15,6 1 3-15,-7-1 1 0,8-7 0 16,-8 1-4-16,0-1-8 0,1 1-19 0,-1-5-21 16,-6 1-12-16,7-4-5 15,-7-4-9-15,0 1-34 0,6-1-61 0,-6 0-101 16,0-3-23-16,0-4 14 0</inkml:trace>
  <inkml:trace contextRef="#ctx0" brushRef="#br0" timeOffset="2664.3865">6675 6957 265 0,'7'-11'173'0,"-1"0"1"0,-6 3-28 0,6 1-38 16,-6 3-33-16,8 4-22 0,-8-3-3 15,0 6 0-15,0 1 1 0,-8 3 1 0,-4 4-2 16,5 8-2-16,-13-1-3 0,1 7-2 16,0 1 0-16,-8 4-4 0,-5-1-2 0,6 4-3 15,0-4-2-15,-7 1-5 0,7-1-1 16,1-4 1-16,-2-3 4 0,1 0 9 0,6-4 8 16,1-3-2-16,6-3-5 0,0-5-9 0,0 0-6 15,0-3-5-15,-1-1-2 0,2 1-7 16,5-4-4-16,1 0-5 0,-1 0-4 0,1-4-2 15,-1 1-1-15,7-5 0 16,0 1-1-16,7-4 2 0,-1-4 0 0,7-7-1 16,14 0-2-16,-2-11-3 0,8 1-4 15,6-13-1-15,6-2 1 0,8-4 2 0,5-8 2 16,-5 0 3-16,-2 8 1 0,-11 7 3 16,-1 4 2-16,-7 11-4 0,-13 6-1 0,1 5 4 15,-6 0-5-15,-2 7-1 0,1 3 2 16,-6 1 3-16,0 4-2 0,-7-1-1 0,6 4-1 15,-6-4 0-15,0 4 3 0,0 0 3 16,0 0 0-16,6 4-1 0,-6-4-3 0,0 4 1 16,7-1 2-16,-7 4 1 0,7 1-2 15,-1-1 1-15,0 4-2 16,1 0 2-16,6 0 0 0,0 4 1 0,-7 0-2 0,8-1 0 16,-2 1 2-16,2-1 3 0,-1 1-1 15,-7 0-2-15,8-1 4 0,-2-3 3 0,-6 4-2 16,8-4 2-16,-8 0-2 15,1 0 4-15,-1 0 3 0,1 0 2 0,-7-4 0 16,7 4 2-16,-1-3 6 0,-6 3 2 0,0-4-4 16,0 0-4-16,0 4-2 0,0 0-4 15,-6-4-3-15,6 4-2 16,-7 1-1-16,0-1-3 0,1 0 2 0,-7 0 0 0,7 3-2 16,-8-3 1-16,2 0-2 15,4 0 2-15,-4-4 1 0,5 4 0 0,-6-3-1 0,6-1-1 16,1 0-1-16,0-3 0 0,0 3 2 15,-2-3-1-15,2 0-1 0,0 0 3 0,6-4-2 16,-7 3 1-16,7-3-3 0,-6 4 5 16,6-4-3-16,-7 4-1 0,0-4 0 0,7 3 0 15,-6-3 1-15,0 0 0 0,6 4-2 16,-7-4 1-16,0 0 0 0,7 0 0 16,-6 0 0-16,0 0 0 0,-1 0-4 0,7 0-1 15,-7 0 1-15,1 0-2 0,-1 0 2 16,7 0 0-16,-6 0 0 0,0-4-3 15,6 4 5-15,-7-3-4 0,0-1 0 0,1 4 1 16,6-4 1-16,-6 1 0 0,-2-5-2 0,2 1 1 16,6-1-4-16,-6-3 1 0,6 0 1 15,0 0 3-15,-7 0-1 0,14 1 1 0,-7-1 3 16,0 0-2-16,0 0 2 0,0 3-1 16,0-3 0-16,6 4-3 0,-6 0 2 15,0 3-1-15,6-4-1 0,-6 5 3 16,0-1 2-16,8 0-2 0,-8 4-2 0,6 0 3 15,0 0 0-15,1 0 1 0,6 0 0 0,0 4 2 16,-7 0-1-16,14 3 0 0,-7 1 1 16,0-1-1-16,7 0 1 0,-1 4 1 15,-5-3-2-15,4 3-1 0,-4-4 0 16,-1 0 1-16,7 4 2 0,-8-4-2 0,2 1 0 16,-8-1 1-16,7 0-4 15,0 1-21-15,-6-5-32 0,5 5-46 0,-6-5-44 0,8 1-44 16,-8 0-97-16,1-1-75 15,6-3-9-15</inkml:trace>
  <inkml:trace contextRef="#ctx0" brushRef="#br0" timeOffset="3376.8934">7372 6627 28 0,'13'-11'209'0,"-6"-3"75"16,5-2-6-16,-5 2-53 0,0 3-68 15,-1-4-55-15,0 4-36 0,1 0-24 0,6 0-16 16,-6 0-10-16,6 0-6 16,0 4-3-16,-7-4 0 0,8 4 3 0,-8 0 6 15,0 2-1-15,7-2-2 0,-6 4-5 0,-7-1-3 16,6 0 1-16,-6 1-1 0,7 3 1 16,-7 0 2-16,0 0 0 0,0 0 2 0,0 3-4 15,0 5-1-15,-7 2-1 0,1 2-3 16,-1 3 1-16,1 3-1 0,-1 0-1 15,1 0 0-15,0 1-2 0,-2-1 4 0,2 0 0 16,6-3 2-16,0 0 4 0,0-1 3 16,0-3 1-16,0 0 2 0,6-3-2 0,2 3-1 15,4-8-2-15,1 4-6 0,-6 1 0 16,12-1-2-16,-5 0-1 0,-2 1 3 0,2-1 0 16,-2 0 3-16,1 1 4 0,-6-1 4 15,6 4 5-15,-7-3 7 0,1 3 0 16,0 0-1-16,-7 3-1 0,6 1-3 0,-6 3-4 15,-6-3-3-15,6 7-2 0,-7-4 0 16,-6 1-3-16,7 2-1 0,-8-2 1 0,1-1-1 16,7 0 1-16,-7-3 0 15,0-1-2-15,-1-3-1 0,8 1-1 0,-7-5 0 16,7 0-3-16,-7 1 2 0,6-5 1 0,-5 1-4 16,4 0 0-16,2-1-4 0,0-3 4 15,-1 0-3-15,1 0-3 0,-1 0-4 16,7 0 0-16,-6-3 0 0,6 3-2 0,-7 0-3 15,7-4 0-15,-6 0-3 0,6 1 0 16,-7-1 3-16,7-3 1 0,-7-1 4 16,7 1 3-16,0-1 2 0,0 1-1 0,0 0 4 15,0-1-3-15,7 1 1 0,-7 0 0 16,7 0 2-16,-7-1-1 0,6 1 0 0,1 0-1 16,-1-1-3-16,1 1 2 0,6 0 0 15,-7-1 0-15,0 1-3 0,8 3 2 0,-8 1-1 16,1-1 1-16,6 1 1 0,-7-1-2 15,1 4 1-15,5 0 4 0,-4 0-2 0,-2 4-1 16,7-4-2-16,-6 3-5 0,-1-3-9 16,0 4-14-16,1-1-15 0,-1 1-19 0,1 0-12 15,6-1-22-15,-7 1-24 0,1 0-35 16,0-1-48-16,5 1-29 0,-5 0-29 16,6-1 21-16</inkml:trace>
  <inkml:trace contextRef="#ctx0" brushRef="#br0" timeOffset="3602.8666">8114 6597 65 0,'20'-14'178'0,"-7"-1"54"0,0 4-45 0,0 4-37 16,-6 0-44-16,-1-1-37 16,-6 5-25-16,7 3-16 0,-1 0-10 0,-6 0-4 0,0 3-6 15,0 1-1-15,0 0-1 0,0 3-2 16,0-3 1-16,0 7-1 0,0-4-1 0,0 0-2 15,0 4 0-15,0-4 1 16,0 5-1-16,0-1-12 0,0 0-20 0,6-4-31 16,-6 4-27-16,0-4-40 0,0 1-38 0,7-1-67 15,-7-3 0-15</inkml:trace>
  <inkml:trace contextRef="#ctx0" brushRef="#br0" timeOffset="3974.2486">8473 6389 259 0,'6'-11'179'16,"7"-4"21"-16,-13 4-13 0,7 0-49 0,-1 4-47 0,-6 0-34 15,6 3-21-15,-6 0-13 16,8 1-9-16,-8 3-6 0,0 0 3 0,0 0 5 0,6 3 5 16,-6 5 8-16,0-1 1 0,0 4 4 15,0 4 1-15,0-1 6 0,-6 8 4 0,6 0 2 16,0 11 0-16,-8 4-3 0,8 7-8 15,-6 3-9-15,0 1-5 0,-1 3-2 0,7-3-4 16,-6 0 5-16,6-8-1 0,0 0 0 16,-7-7 1-16,7 0 0 0,0-4-6 15,0-3-5-15,0-4-2 0,0 0-1 0,0-4-1 16,-6-3 2-16,6-4-1 0,0 0 9 16,0 0 18-16,0-4 37 0,0 1 43 0,0-5 34 15,0 1-25-15,0-1-34 0,-7 1-27 16,7 0-22-16,0-4-13 0,-6 3-11 15,-8-3-8-15,8 0-14 16,-7 0-26-16,-6-3-30 0,-1 3-39 0,-6-4-35 16,0 0-44-16,-6-3-45 0,6 4-47 15,-7-5-53-15,0 5-113 0,1-5-1 0</inkml:trace>
  <inkml:trace contextRef="#ctx0" brushRef="#br0" timeOffset="9296.0163">5392 8451 194 0,'0'23'306'0,"0"-5"97"16,-6-7-40-16,6 0-51 0,-7 0-44 0,7-8-59 15,0 5-66-15,0-5-55 0,-7 1-32 16,7 0-22-16,7-4-12 0,-7 0-8 0,7 0-4 15,-1-4-4-15,0-3-1 0,8-4 1 16,5-8-2-16,1-3-3 0,6-7 0 0,0-4 0 16,7-11 1-16,-1 0 0 0,1-4 2 0,-7-3 1 15,6 4-1-15,-5-1 2 0,-9 0 1 16,-4 8 5-16,-1 0 2 0,-1 7 1 16,-4 3 0-16,-2 5-2 0,-6 7-4 15,0-1 1-15,0 4-4 16,0 1 0-16,-6 6-4 0,6-3-1 0,0 8-1 0,-8-5-2 0,8 5 0 15,-6-1-1-15,6 1 1 16,-6 3 1-16,-1 0-1 0,1 0 1 0,-1 3 0 16,-6 4 1-16,1 1 0 0,-2 3-2 15,1 3 1-15,-7 5-3 0,2 3 2 0,-2 4 2 16,0 3-1-16,1 4-2 0,-1 3 1 0,7 5 0 16,-7 3-3-16,7 3 5 15,0 5 0-15,7-1 0 0,-8-4-2 0,14 5 6 0,-6-5-1 16,6-3-1-16,0 0-1 15,6-3-2-15,-6-5 1 0,8-3 0 0,-2-3 1 16,0-1 1-16,1-4-1 0,-1-6-1 0,1-1 3 16,-1 1-2-16,1-8 3 0,-7 0 1 15,6-4-1-15,1 0 3 0,-7 0 2 16,7-3 2-16,-7 0 1 0,6-1-1 0,0-3-5 16,-6 0-4-16,7 0-21 0,-7-3-43 15,7-1-63-15,5-3-71 0,-5 0-83 0,6-8-80 16,0 0-95-16,1-3-41 0,4-4 131 15</inkml:trace>
  <inkml:trace contextRef="#ctx0" brushRef="#br0" timeOffset="9510.7557">6187 7883 126 0,'20'-14'402'15,"-1"6"190"-15,-6-3 25 0,-7 4-122 0,1 0-150 16,-1 3-71-16,-6 0-74 0,6 4-66 16,-6 0-45-16,8 4-40 0,-8 0-63 0,0-1-75 15,6 8-88-15,-6-3-69 0,6 3-36 16,-6 0-61-16,0 0-84 0,7 0-59 0,-7 0-26 16,0 0 92-16</inkml:trace>
  <inkml:trace contextRef="#ctx0" brushRef="#br0" timeOffset="9731.659">6161 8045 203 0,'-7'4'336'0,"7"3"104"16,-6-4-69-16,6 5-70 0,-7-5-88 16,0 1-72-16,1 3-50 0,6 1-35 15,-6-1-18-15,-1 0-14 0,7 8-9 0,-7 3-5 16,1 0-3-16,0 8-5 15,-1 0 0-15,1 0 1 0,-1 3-2 0,7 0-1 16,-7-3-10-16,1 0-18 0,0-1-27 16,-2-3-30-16,8-4-29 0,-6 1-33 0,0-5-39 15,6-3-24-15,-6 1-56 0,6-5-65 0,0 0-5 16,-7 0 49-16</inkml:trace>
  <inkml:trace contextRef="#ctx0" brushRef="#br0" timeOffset="10360.1537">6428 8118 159 0,'19'-7'270'0,"-6"-4"62"15,0 7-43-15,1-3-81 0,-8 3-69 16,-6 4-50-16,6 0-27 0,1 4-18 16,-7-1-16-16,0 5-8 0,0 3-4 0,0 3-6 15,-7 8 2-15,1 1 9 0,6 2 10 16,-6 4 13-16,-2 0 16 0,-4 1 11 0,5-1 9 15,1-3 4-15,-1-1-3 0,1 1-4 16,-1-8-8-16,1-3-12 0,0 0-15 0,-2-5-13 16,8-2-9-16,-6 0-7 0,6-1-8 15,0-3-6-15,0-1-6 0,0 1-15 0,0-4-20 16,0 0-16-16,0 0-1 0,0 0 6 16,0-7 13-16,6-1 10 0,2-7 10 0,4 1 10 15,1-8 2-15,0 0 4 0,0-4-2 16,1 1 2-16,-2-1 1 0,8 4 0 15,-7 0 2-15,-7 3 0 0,8 5 0 0,-8 3 1 16,0 0 0-16,1 4 3 0,0-1 6 16,-1 5 14-16,0-1 11 0,1 4 8 15,-7 0 4-15,6 4-3 0,-6-1-3 0,0 1-7 16,7 0-4-16,-7-1-2 0,7 5-6 16,-7-1-4-16,0 4-5 0,6-4-2 0,-6 0-1 15,0-3-3-15,6 3-2 0,-6-3 1 16,0 0-2-16,7-1 1 0,-7 1-3 0,0 0 3 15,0-4 0-15,7 0-2 0,-7 0-1 0,6-4-1 16,7-3 2-16,0-4-1 0,0 0-1 16,7-4 0-16,-8 1-3 0,8-1 0 15,-1 0-2-15,-5 4 3 0,6 1 2 0,-8 5 2 16,1-2 8-16,1 7 11 0,-2 0 4 16,2 0 0-16,-2 7-4 0,-5-2-4 15,0 5-2-15,6-2-6 0,-7 3-4 0,0 0 1 16,2 3-4-16,-2-3-2 0,0 4 3 15,0-4 1-15,1 0-12 0,0 0-38 0,-7 0-58 16,6 0-75-16,1-4-95 0,-7 4-110 16,0-3-103-16,6 3-59 0,-6-4 172 15</inkml:trace>
  <inkml:trace contextRef="#ctx0" brushRef="#br0" timeOffset="11007.1725">5509 9279 103 0,'0'-11'249'16,"0"-3"81"-16,7-1 0 0,-7 0-73 16,0 4-74-16,0-3-45 0,0 3-44 0,0 4-34 15,0-5-25-15,0 5-13 0,0 3-10 16,0-3-7-16,0 3 4 0,0 4 7 0,6-3 13 16,-6-1 16-16,0 4 15 0,0 0 10 15,0 0 3-15,7 0-1 0,-7 4-8 0,0-1-10 16,7 1-13-16,-1 3-13 0,0 4-8 15,1 1-6-15,6-1-2 0,-7 3-3 16,7 1-4-16,-6-1 0 0,6 5-2 0,-7-5-4 16,8 1-19-16,-2-1-42 0,-5 2-50 15,0-6-46-15,-1 1-30 0,7 0-23 0,-7-3-27 16,2-5-106-16,-8 1-68 0,6-4 31 16</inkml:trace>
  <inkml:trace contextRef="#ctx0" brushRef="#br0" timeOffset="11198.5928">5777 9144 30 0,'6'-8'264'16,"0"1"73"-16,-6 0-18 0,0-1-80 15,0 5-76-15,0-1-59 0,-6 0-35 0,0 4-20 16,-2 0-18-16,2 8-10 0,-6-1-9 16,-2 4-3-16,1 7-4 15,0 0-1-15,-6 9 0 0,-1-2-3 0,1 1-1 0,-1-1-5 16,0 1-15-16,1-1-37 15,-1 1-35-15,1-4-47 0,0 0-63 0,-1-4-86 0,7 1-26 16,-7-5 17-16</inkml:trace>
  <inkml:trace contextRef="#ctx0" brushRef="#br0" timeOffset="11428.5059">5678 9367 23 0,'46'-14'232'0,"-7"-5"62"0,-6 4-30 15,-1 4-65-15,-6-3-62 0,1 3-47 16,-7 4-32-16,-2-1-21 0,9 1-13 16,-1 0-8-16,-6 3-4 0,5-3-4 0,7-1-4 15,-5 5 0-15,-1-5-5 0,0 5-12 0,0-1-21 16,0 0-16-16,1-3-19 0,-8 3-13 16,0 1-5-16,0 3-4 0,1-4-18 0,-7 1-21 15,1-1-29-15,-8 0-34 0,0 1 20 16</inkml:trace>
  <inkml:trace contextRef="#ctx0" brushRef="#br0" timeOffset="11662.8696">6291 9045 8 0,'6'-11'218'0,"-6"3"93"0,0 1 3 0,0 3-58 16,0-3-74-16,0 3-66 0,0 1-43 15,0-1-26-15,7 0-16 0,-7 4-11 16,0-3-8-16,7 3-5 0,-7 0-1 0,6 3-1 15,0-3 2-15,1 4 1 0,0 0 4 16,-1 3 5-16,0 0 3 0,1 1 0 0,0 3 6 16,-1 0 1-16,-6-4-1 0,7 8-6 15,-7-4-7-15,0 3-1 0,-7 1-2 0,7 3-5 16,-6 1-2-16,-1-1-2 0,-6 4-9 16,7-4-18-16,-1 1-26 0,-6-1-29 15,7-3-26-15,-8-1-36 0,8-3-64 0,-1 0-94 16,1-4-25-16,0 1 13 0</inkml:trace>
  <inkml:trace contextRef="#ctx0" brushRef="#br0" timeOffset="12411.9637">6388 9235 77 0,'14'-3'256'0,"-2"-5"78"16,-4 5-14-16,-2-1-77 0,7-3-79 0,-7-1-60 15,1 5-29-15,-1-4-34 0,1-4-26 16,5-1-13-16,2 1-7 0,5-7 1 16,1 0-2-16,0-4 2 0,6 0 5 15,-7-4-1-15,7 4 5 0,-6-4 6 0,-1 4 1 16,1 1-3-16,0 2-3 0,-2 1 0 16,-4 3-8-16,-8 4-1 0,7 1 2 0,-7 2 1 15,2 4 10-15,4 0 10 0,-5 1 12 16,0 3 18-16,5 0 14 0,-5 0-3 15,6 7-5-15,0-3-13 0,0 4-5 0,0-2-6 16,0 6-1-16,0-1 3 0,0 0-1 16,7 0 3-16,-8 3 0 0,2-3 0 0,5 0 5 15,-5 4-3-15,-8-8 0 0,6 4-4 0,2-4-4 16,-8 1-9-16,1-1-2 0,6 1-5 16,-6-1-2-16,-1-3-3 0,0-1-2 15,0 1-2-15,2 0 0 0,-2-1 1 16,0-3-3-16,1 4-2 0,-1-4 1 0,1 0 0 15,6 0 0-15,-7 0-1 0,8-4-1 0,-8 1-5 16,0-5-9-16,8 1-16 0,-8 0-13 16,1-5 0-16,-1 1 11 0,7 0 8 15,-6-3 2-15,-1-1 8 0,-6 1 3 0,6-1 0 16,2 4 1-16,-8-4-3 0,6 1 3 16,-6 2 2-16,0 1 4 0,0 4 0 0,0-4 1 15,0 4 2-15,0 0 1 0,0-1 0 16,0 5 0-16,0-1 2 0,0 0-2 0,0 1-2 15,0-1 2-15,-6 4 0 0,6-4 0 16,-8 4 0-16,8 0 0 0,-6 0 2 16,0 0-2-16,-8 4 0 0,8 0 0 0,-13 7 0 15,5 0 4-15,-5-1 1 0,-7 9 1 16,0-1 1-16,6 4 4 0,-6 0 1 0,-7 4 0 16,7-1 0-16,1-3 2 0,5 1 1 15,-6-1 2-15,0 0 7 0,7-8 2 0,-1 1 1 16,7-1-1-16,-7-6-6 0,8 3-3 15,-8-8-7-15,6 5-2 0,2-5-2 16,-1 1-4-16,-1-4-1 0,8 0-5 0,-6 0-3 16,-2-4-13-16,8 1-19 0,-7-1-7 15,6 0-4-15,0-3-7 0,-5 0-12 16,5-4-22-16,0 3-29 0,1 1-44 0,0-4-55 16,-1 4-40-16,0 0-91 0,7-4-55 0,-6 3 44 15</inkml:trace>
  <inkml:trace contextRef="#ctx0" brushRef="#br0" timeOffset="21660.9691">6434 9243 8 0,'0'0'54'15,"-6"-4"2"-15,6 4-10 0,-6-4-12 0,6 4-9 16,0-3-5-16,-8-1-1 0,8 0-1 0,0 4 5 16,-6-3 9-16,6-1 0 0,-6 4 3 15,6-4-3-15,0 1-6 0,-7-1-1 16,7 0-5-16,-7 1-3 0,7 3-3 0,-6-4-2 15,6 1 0-15,0-1 0 0,0 0-2 16,-6 1 2-16,6 3-2 0,0-5 1 16,-7 2-1-16,7-1-1 0,0 0-2 0,-6 1 1 15,6 3-1-15,0-4 1 0,-7 1-1 16,7-1 1-16,0 0-1 0,0 4-3 0,-7-3 0 16,7-1-3-16,0 4-1 0,0-4 2 15,-6 1-1-15,6 3 1 0,0-4 1 0,0 4 6 16,0-4 8-16,-6 4 9 0,6-3 11 15,0 3 9-15,0 0 4 0,0-4 3 0,-7 4 0 16,7 0 0-16,0-4-2 0,0 4-6 16,0-3-5-16,0 3-9 0,0 0-9 0,0 0-8 15,0-4-6-15,0 4-5 0,-7 0-2 16,7-4-1-16,0 4 0 0,0 0 0 16,0-3 0-16,0 3 0 0,7 0 3 0,-7 0-1 15,0-4 2-15,0 4 0 0,7 0 0 16,-7-4-1-16,6 4 0 0,-6-3 2 0,13 3 0 15,-6-4-3-15,-1 1-1 0,7-1 1 16,0 0 0-16,-6 1 0 0,5-5-2 16,2 5 0-16,-1-1 2 0,0 0-1 15,0 1 0-15,-1-1 1 0,-4 0 0 0,4 1 0 16,1 3-1-16,-6-4-4 0,6 0-14 16,-7 0-18-16,8 4-20 0,-8-7-29 0,0 3-30 15,8 4-42-15,-8-7-28 0,7 3-57 16,-7 1 11-16</inkml:trace>
  <inkml:trace contextRef="#ctx0" brushRef="#br0" timeOffset="22297.4864">6447 8807 104 0,'0'0'102'0,"0"0"20"0,0 0-19 16,7 0-29-16,-7 0-25 0,0 0-19 15,0 0-6-15,0 3 0 0,0-3 2 0,0 4 5 16,0 0 1-16,0-1 9 0,0 5 8 15,0 3-2-15,0 0-3 0,0 3-5 0,0 4-3 16,0 1-3-16,0 7-5 16,0 3-3-16,0 0-6 0,0 4-7 0,6 4-4 15,-6-1-2-15,0 1-3 0,0-1 1 0,7-2 0 16,-7-1 0-16,0 0-1 0,6-4-2 16,-6 0-4-16,6 1-17 0,-6-8-22 15,8 3-28-15,-8-7-27 16,6 4-34-16,-6-7-69 15,6-1-72-15</inkml:trace>
  <inkml:trace contextRef="#ctx0" brushRef="#br0" timeOffset="24623.6093">7783 7902 29 0,'0'4'216'0,"0"-1"84"0,0 1 12 16,0 0-60-16,0-1-71 0,0 1-60 0,-8 0-44 16,8-4-25-16,0 3-18 0,0-3-13 15,0 0-5-15,8 0-7 0,-8 0-3 0,0 0 1 16,6 0 4-16,0-3 3 0,1-5 3 15,0 1 6-15,5-8 1 0,1 0 2 16,1-3 4-16,5-4 4 0,-6-3-2 0,7-1-6 16,-1-3-3-16,-5-1-1 0,-2 1 1 15,1 0-2-15,0 3-1 0,0 1 0 16,-7-2-3-16,2 6-1 0,-2 2-3 0,-6 1-3 16,6 0 1-16,-6 3 2 0,0 1 4 15,0-1-2-15,0 0-2 0,0 4 2 0,0 0-3 16,-6 4-2-16,6-4-1 0,0 3-2 15,-6 1-3-15,6 0 0 0,-8 0-3 16,8-1 1-16,0 5-1 0,0-1-1 0,-6 0-2 16,6 4 0-16,0-3 1 0,-6-1-1 15,6 4 1-15,0-4 1 0,0 4-1 16,-7 0-2-16,7 4 2 0,-6-4 1 0,6 4-3 16,-7 3 2-16,0 4 1 0,1 4 0 15,0 3-4-15,-8 7 2 0,8 5 2 16,-7-1 4-16,7 8-5 0,-8-4 3 0,8 4 0 15,0-1-1-15,-1-3-1 0,0 0-2 16,1-3-2-16,6-5 2 0,0-3-1 0,-6 0 4 0,6-4-1 16,0-3 0-16,0-1 0 15,6 1-3-15,-6-4 0 0,0 0 4 0,6 0-1 16,-6-3 0-16,0-1 3 0,7 0 1 16,0-3 2-16,-1 3-1 0,-6-3-1 15,6-1 2-15,1 1 0 0,0 0 0 0,-1-1-2 16,7-3 0-16,-7 0-3 0,8 0 1 15,-2-3 0-15,2-1-1 0,-1 0 1 0,-1-3 1 16,8-4-2-16,-6 4 0 0,5-4 2 16,-6-4-1-16,6 4-2 0,-5-4 0 0,5 1 0 15,-6-1 0-15,0 0 0 0,0 1 0 16,0 3 0-16,0-4 0 0,0 4 0 0,-6 0 0 16,5 4 0-16,-5-4-1 0,0 3 1 15,-1 1-2-15,0 3 1 0,-6-3 0 0,8 3-1 16,-8 1-3-16,6 3 2 0,-6-4-1 15,0 4 1-15,6-3 0 0,-6 3-1 0,0-4 3 16,7 4-2-16,-7 0 1 0,6 0-2 16,-6 0 0-16,7 4 3 0,-7-1 1 15,0 1 0-15,7-1 0 0,-7 5 0 0,6 3 0 16,0 0 0-16,-6 0 2 0,6 4-2 16,-6-4-2-16,8 3 4 0,-8-3 0 0,6 0-3 15,-6 0 5-15,0-4 1 16,6 1 7-16,-6-1 12 0,0 0 13 0,0-3 3 15,0 0-4-15,7-1-10 0,-7-3-7 0,0 4-8 16,0-4-6-16,6 0 1 0,-6-4-2 16,14 1-3-16,-8-5-1 0,14-6-2 0,-1-1 0 15,1-3 1-15,-1 0 1 0,7-1-3 16,-6 1 0-16,-1-1 2 0,0 5-3 16,-5 3-1-16,-1 0 0 0,0 7 1 0,0-3 2 15,-1 7 0-15,-4 0 1 0,-2 0 1 16,0 4 0-16,1-1 2 0,0 1-2 0,-1 0 2 15,0 3-1-15,-6 0 0 16,7 0 0-16,-1 4-9 0,-6-3-24 0,7 3-29 0,0 0-35 16,-7 0-40-16,6-4-32 0,0 4-25 15,1 0 1-15,-7-3-15 0,7-1-45 16,-1 0-54-16,0 0-22 0,1-3 66 0</inkml:trace>
  <inkml:trace contextRef="#ctx0" brushRef="#br0" timeOffset="24941.4291">9085 7363 60 0,'6'-7'196'0,"0"-4"65"16,2 4-25-16,-8-4-49 0,0 4-57 15,0-1-46-15,0 0-29 0,0 1-21 16,0 3-13-16,-8 4-6 0,8 0-2 0,-6 4 6 15,-6 3 5-15,5 4 6 16,-6 4 2-16,-6 7 2 0,5 4-3 0,2 3-8 16,-8 4-4-16,7 4-6 0,-1 3-3 0,2 0-2 15,6-3-3-15,-2 4-2 0,8-5 0 16,0-3-1-16,8 0 0 0,4-7-2 0,1-1 2 16,0-3-8-16,6-4-24 0,1 1-43 15,0-5-53-15,6-3-75 0,-1 0-97 16,2-3-62-16,-1-4 76 0</inkml:trace>
  <inkml:trace contextRef="#ctx0" brushRef="#br0" timeOffset="25165.7183">9567 7378 39 0,'6'-7'222'0,"1"-1"74"0,-7-3-16 15,6 4-68-15,-6 0-68 0,0 3-51 16,0 0-33-16,6 4-21 0,-6 0-14 0,-6 4-5 16,6 7-6-16,-6 4-4 0,-1 3-3 15,1 8 0-15,-7 6-2 16,0 2-1-16,7 2 0 0,-8 4-2 0,1 1 1 0,0 3-1 16,7-4-4-16,-1-3-15 15,-6 0-23-15,13-5-28 0,-7-2-38 0,7-5-43 0,7-3-63 16,-7-4-64-1,0-3-29-15</inkml:trace>
  <inkml:trace contextRef="#ctx0" brushRef="#br0" timeOffset="25397.231">9632 7777 103 0,'13'-11'277'0,"0"4"105"0,-6 0-12 0,-1-5-85 15,7 1-66-15,-6 4-69 0,-1 0-51 16,7-4-36-16,0 4-24 0,6-4-13 0,1 0-10 15,0 0-8-15,13-4-2 0,-7 4 0 16,13-3-1-16,-7 3-2 0,7 0-2 16,-7-1-9-16,1 1-19 0,-1 0-31 0,1 4-34 15,-7 0-41-15,-6-4-31 0,6 3-39 16,-13 5-77-16,1-5-93 0,-2 1-4 0</inkml:trace>
  <inkml:trace contextRef="#ctx0" brushRef="#br0" timeOffset="25562.1043">10081 7393 27 0,'-6'3'232'0,"-1"-3"69"16,1 4-19-16,-8-4-71 0,8 4-67 15,6-4-49-15,-6 3-36 0,0 4-20 0,6 1-14 16,-8 3-11-16,8 7-3 0,-6 1-3 16,6 3-4-16,-6 3 1 0,-1 4-3 15,7-3-1-15,0 7-3 0,-6-3-9 16,6-1-24-16,0-4-27 0,0 1-29 0,0-4-40 15,0-4-51-15,0 1-67 0,0-8-54 16,0 0 45-16</inkml:trace>
  <inkml:trace contextRef="#ctx0" brushRef="#br0" timeOffset="25831.501">10336 7356 105 0,'19'-11'240'0,"-6"0"47"15,0 0-24-15,-1 0-70 0,-4 3-65 16,-2 5-43-16,7-1-32 0,0 0-19 0,-6 8-12 16,5-4-6-16,2 7-3 0,5 1-1 15,-6 3 2-15,7 0 2 0,-7 7-4 0,7 1-4 16,-1-1-1-16,0 4-1 0,-6 0-2 16,7 3-2-16,0-2 1 0,-1-1 1 0,-6-4-1 15,6 0-1-15,-5-3-8 0,-1-1-27 16,-1 1-39-16,2-4-48 0,-8-3-76 15,8-5-119-15,-8 5-56 0,0-8 99 0</inkml:trace>
  <inkml:trace contextRef="#ctx0" brushRef="#br0" timeOffset="25995.4803">10823 7334 118 0,'-6'-7'267'15,"0"3"62"-15,6 1-35 16,-7-2-80-16,1 5-69 0,-7-3-53 0,6 6-33 0,1 2-17 15,-8 2-14-15,-5 7-11 16,0 5-4-16,-1 6-6 0,-6 4-1 0,7 4-3 0,-8 1-2 16,1 2 0-16,7-7-6 15,-1 1-19-15,8-4-24 0,-8-4-27 0,7-4-39 16,0-4-50-16,6 1-78 0,-6-8-71 16,6 1-17-16</inkml:trace>
  <inkml:trace contextRef="#ctx0" brushRef="#br0" timeOffset="26348.8499">10707 6953 160 0,'19'-18'261'0,"-6"-1"60"0,0 1-40 16,1-1-79-16,-2 5-67 15,1-1-48-15,0 8-32 0,6-4-23 0,1 7-7 0,0 1-9 16,-1 3-3-16,1 3-4 0,0 5-1 15,-8-1 8-15,8 4 11 0,-13 0 10 16,-1 3 9-16,0-3 8 0,2 5 7 0,-8-2 2 16,0 4-3-16,-8-3-10 0,2 0-10 15,6-1-12-15,-6 1-10 0,-1-1-4 16,7-3-4-16,-7 1-2 0,7 2 1 0,0-3 4 16,0-3 1-16,7 3 1 0,-7-4-1 15,13 0-2-15,-7 4-4 0,14-7-2 0,0-1-11 16,5 1-41-16,1 0-78 0,1-4-91 15,12 0-79-15,-7 0-98 0,8-4-92 0,-8 0 113 16</inkml:trace>
  <inkml:trace contextRef="#ctx0" brushRef="#br0" timeOffset="26562.2758">11521 7008 36 0,'6'3'242'0,"7"1"68"0,-13-4-12 0,7 4-79 16,-1-4-71-16,0 3-48 0,2 1-32 15,-2 0-8-15,0 7-8 0,1 0 2 16,-1 0 2-16,7 7 4 0,-13 4 5 0,7 4 6 16,-1 7 3-16,-6 4-2 0,0 6-3 15,-6 5-9-15,-1 3-6 0,-6 4-6 16,0-4-8-16,-7 5-10 0,-6-5-6 16,1-3-8-16,-1-5-6 0,-7 1-2 0,-7-4-1 15,2-3-12-15,-7 0-31 0,-8-4-64 16,-6 0-106-16,-6-4-109 0,-13 4-78 0,0-4-91 15,-7-3 49-15</inkml:trace>
  <inkml:trace contextRef="#ctx0" brushRef="#br0" timeOffset="27338.6724">7430 8305 38 0,'-6'0'184'0,"6"3"64"16,-6-3-38-16,6 0-39 0,0 0-51 0,-7 0-42 0,7 0-25 16,0 0-15-16,7 0-9 0,-7 0-3 15,6 0 6-15,7 0 8 0,7 0 7 0,-1 0 9 16,14 0 12-16,6 0 7 15,7 0 22-15,12-3 7 0,8 3 1 0,11-8-7 16,14 1-10-16,13-4-11 0,20 0-7 0,13-4-7 16,0 1-10-16,6-1-11 0,-6 1-8 31,6-1-6-31,7 0-6 0,-6-3 0 0,5 3 0 0,1-3-2 0,-7 0-1 16,1-1-3-16,-8 1-4 0,2 0-2 0,-2 0-4 15,-12 2-1-15,-13 6 1 0,-14-1-4 0,1 3-1 16,-21 1 2-16,2 3-2 0,-14 1-1 15,0 3-7-15,-6 0-15 0,-7 0-21 0,1 0-32 16,-15 0-49-16,-5 0-68 0,-14 0-74 0,1 0-51 16,-7 3-95-16,-6-3-41 0,-1 0 100 15</inkml:trace>
  <inkml:trace contextRef="#ctx0" brushRef="#br0" timeOffset="28039.2475">7925 9140 137 0,'-6'18'304'0,"0"-3"115"0,-1-4-41 15,1-3-74-15,-1-1-74 0,7-4-76 0,-7 1-54 16,1-4-37-16,6 4-23 0,0-4-14 16,0-4-10-16,6 0-6 0,1-3-1 0,0-4-6 15,6 0-1-15,-1-4-2 0,2 1 2 16,-2-1 1-16,2-3-2 0,-1 3-3 0,-1-3 0 16,2 3 0-16,-2-3-1 0,2 3-1 15,-1 4 1-15,-7 0-1 0,8 4 3 16,-8-1-3-16,6 5 1 0,-4-1 4 0,4 4 3 15,-5 4 8-15,6 3 2 0,-6 0 4 16,5 8-2-16,8 4-2 0,-7-1-3 0,0 8 0 16,6 3-4-16,-5 0-4 0,6 4 0 15,-1 0 0-15,1-4 1 0,-2 1 2 0,2-1-2 16,-7-4 0-16,7-2-3 0,0-1-8 16,-8-4-27-16,8 0-42 0,-7-7-45 15,7 0-52-15,-8-4-68 0,2 1-48 16,-1-5-98-16,0-3-21 0,0-3 76 0</inkml:trace>
  <inkml:trace contextRef="#ctx0" brushRef="#br0" timeOffset="28244.6992">8622 9045 67 0,'0'-11'257'16,"0"3"71"-16,0 1-17 0,-6 0-76 16,0 3-70-16,-8 4-50 15,2 0-25-15,-2 7-20 0,-5 8-19 0,-13 7-16 16,-1 4-12-16,0 14-7 0,-12 4-6 0,6 4-2 15,-7-1-5-15,7 4 0 0,6-3-5 0,-6 0-7 16,13-4-21-16,0-11-38 0,6-4-41 16,8-7-27-16,-2-4-42 0,8-7-67 15,-1 0-63-15,1-3-37 0</inkml:trace>
  <inkml:trace contextRef="#ctx0" brushRef="#br0" timeOffset="28757.0323">9130 8946 180 0,'26'-7'300'0,"-6"-1"118"0,0-3-27 15,-7 4-63-15,-1 0-88 0,-4-1-80 16,-2 1-57-16,0-1-37 0,-6 5-24 0,6-1-17 15,-6-3-7-15,0 3-8 0,0 0-3 16,0-3 0-16,-6 4 4 0,0-1 4 0,6 0 1 16,-14 1-1-16,8 3-5 0,-7-4-4 15,0 4 1-15,0 4-1 0,-7-1 0 0,-6 5 6 16,7 2 9-16,-7 9 11 0,0 3 13 16,-1 7 11-16,1 4 6 0,1 0-3 15,-1 8-4-15,6-5-6 0,7-3 11 0,0 0-6 16,0-4-4-16,7-3-4 0,-1-4-4 15,7-4 2-15,0 1 4 0,0-8 8 0,0 0 9 16,7-4-6-16,-7-4-11 0,12-3-13 16,-5 0-10-16,6-7-9 0,0-4-2 0,7-7-7 15,-1-4 1-15,7-4 0 16,0-3-3-16,0 0-3 0,1-4-2 0,-9 7 0 0,2 4-2 16,-7 4-4-1,1-1 2-15,-8 8 2 0,0 4 2 0,1 0 2 0,0 7 1 0,-7 0-2 16,6 7 3-16,-6 0-3 15,0 4-1-15,0 4 0 0,0 0 5 0,0 0-3 16,0 3-4-16,6-4-1 0,1 5-9 16,-7-5-16-16,13 1-21 0,-6-1-40 0,5-3-81 15,2-3-90-15,-2-4-42 0,8-4-84 16,0-4-86-16,5-11 7 0,2 1 19 0,-1-8 76 16,0-4 132-16</inkml:trace>
  <inkml:trace contextRef="#ctx0" brushRef="#br0" timeOffset="29242.8029">9482 9023 82 0,'20'-26'65'0,"5"8"14"0,-5 0 28 16,-7 7 49-16,-6 3 44 0,6 5 52 15,-13 3 5-15,6 3 10 0,-6 1 52 0,0 3 11 16,0 1-22-16,0 2-60 0,0 1-7 16,0 4-49-16,-6-4-45 0,6 0-37 0,0 4-22 15,0-4-9-15,0 0 9 0,0-4 11 16,0 1 22-16,0-5 12 0,0 5-11 16,0-5-28-16,0 1-34 0,0-4-21 0,0-4-13 15,6 1-9-15,8-8-5 0,-8-4-6 16,14-3-1-16,-8-5-1 0,15 1-2 0,-8-3-2 15,1-1-6-15,-1 1-9 0,0 2-30 16,-5 5-45-16,5 0-33 0,-12 7-19 0,6-4-31 16,-1 8-63-16,2 0-106 0,-8 3-39 15,1-3 7-15,6 7-5 0,-7-4 3 16,1 4 53-16,-1 0 44 0,8 0 49 0,-2 0 65 16,2 0 28-16,-2 0 19 0,1 0 27 15,7 0 41-15,-6 0 37 0,4 0 29 16,2 0 27-16,-1 0 29 0,1 0 28 0,0 0 36 15,-7 0 61-15,7-4 49 0,-8 4 29 16,-6-3 56-16,8 3 5 0,-8-4-39 0,1 4-58 16,-1 0-63-16,-6-4-21 0,0 4-39 15,0 0-33-15,-6 0-20 0,-1 4-10 0,1-4 5 16,-8 7-2-16,2 1-5 0,-1 3-7 16,-7 3-12-16,0 5-5 0,8-1-7 15,-2 1-5-15,2 2-2 0,-1 5-6 0,6-4 0 16,0 0-1-16,1-4-2 0,6 0 3 15,6 1-5-15,-6-4 1 0,14-4 1 0,-1-4 0 16,-1 0-21-16,14-7-58 0,1-3-108 16,5-5-192-16,7-3-125 0,-5-7-182 0,4-4 21 31,1-4 107-15,-6-3 227-16</inkml:trace>
  <inkml:trace contextRef="#ctx0" brushRef="#br0" timeOffset="29474.2302">10576 8590 153 0,'13'-7'340'15,"-6"-4"167"-15,-1 7-6 0,-6-3-82 0,6 3-123 0,-6-3-101 16,0 7-67-16,8-3-45 16,-8 3-25-16,0 3-9 0,0 1 3 0,-8 3 22 15,8 0 14-15,-6 8 0 0,0 3-11 16,-1 5-19-16,1-1-17 0,-7 3-11 0,6 1-10 16,1 3-6-16,0-4-1 0,-2 5-1 15,8-4 0-15,-6-1 0 0,6-3-2 16,0-4-1-16,6 1-3 0,-6-4-2 0,8-1-3 15,-2-3-22-15,0-3-42 0,7-1-102 16,-6-3-125-16,6-4-96 0,-1 0-147 0,8-4-8 16,-6-3 50-16,-1-4 63 0,-1 0 148 15</inkml:trace>
  <inkml:trace contextRef="#ctx0" brushRef="#br0" timeOffset="29675.2153">10478 8711 159 0,'-12'0'460'0,"-2"0"183"0,8-3-27 0,-7-1-157 0,7 0-151 16,-1 4-51-16,0-3-75 15,7-1-60-15,0 4-44 0,7-4-28 0,0 1-20 16,-1-1-12-16,13 4-9 0,-5-4-12 0,5 1-11 16,1-1-12-1,-1 0-22-15,0 1-38 0,1-1-71 0,6 1-60 0,1-1-46 16,-8-3-101-16,7-1-119 15,0 1 3-15,0 0 20 0,-7-1 44 0</inkml:trace>
  <inkml:trace contextRef="#ctx0" brushRef="#br0" timeOffset="30142.9796">10947 8576 281 0,'0'0'208'0,"7"0"36"0,-7 0-16 15,7 0-51-15,-7 0-54 0,0 0-42 0,6 0-30 16,-6-4-18-16,0 4-11 0,0 0-8 15,0 0-7-15,0 0-2 0,0 0 0 0,-6 4 3 16,-1-4 5-16,0 3 9 0,-6 1 14 16,7 0 15-16,-7-1 6 0,0 5 5 15,0-1 7-15,0 4 4 0,-6 0 4 0,5 0 11 16,-6 4 9-16,8 3 1 16,-1 0-7-16,-7 1-16 0,14-5-17 0,-8 9-13 0,2-9-7 15,5 5-4-15,0-5-5 0,7 1-5 16,-6-1-3-16,6-3-1 0,0 0-1 0,0 0-1 15,0-4 0-15,0 1-4 0,6-1-4 16,-6-3-2-16,7-4-3 0,6 0-3 0,-7 0-2 16,8-4-7-16,5-3-25 0,-6-4-39 15,6 0-31-15,1-4-3 0,0 1 20 16,-1-5 26-16,-5 5 21 0,5-4 15 0,-6 2 11 16,0 6 4-16,0 2 4 0,-6 1 2 15,-1 0 11-15,-6 3 14 0,6 4 21 0,-12 0 14 16,6 4 11-16,0 3-3 0,-6 0-10 0,-1 1-13 15,7-1-9-15,-7 4-6 0,7 0-6 16,-6 0-5-16,6 0-3 0,0 0-4 16,0 0-2-16,0-4-2 0,0 4 0 15,0-3-2-15,0-1 0 0,0-3-8 0,6 3-29 16,1-4-81-16,0-3-123 0,-1 0-146 16,0 0-97-16,14-3 60 0,-7-4 82 0,0-4 12 15,6 0 79-15</inkml:trace>
  <inkml:trace contextRef="#ctx0" brushRef="#br0" timeOffset="30434.5378">11162 8741 225 0,'14'0'186'16,"-8"-4"74"-16,0 4 32 0,-6 0-22 0,8 4-26 16,-8-4-15-16,6 4-39 0,-6-1-50 15,0 0-40-15,0-3-31 0,0 5-18 16,0-5 1-16,6 3 9 0,-6 1 5 0,0-4-2 16,0 0-12-16,0 4-15 0,6-4-13 15,-6 0-8-15,7-4-8 0,6 0-5 0,0 1 1 16,1-5-2-16,4-3-3 0,-4 4 1 15,5-1 0-15,-5 5 0 0,-2-5 0 0,2 5 7 16,-2-1 9-16,1 4 10 0,-6 0 4 16,6 0-3-16,-7 4-5 0,0-4-1 15,2 3-3-15,-2 1-4 0,0 0-5 0,-6-4-1 16,7 3-5-16,-7 1-2 0,7 0-19 16,-7-4-28-16,0 3-31 0,6 1-74 0,-6-4-138 15,7 0-170-15,-7 0-17 0,6 0 67 16,0-4 75-16,8 1 21 0</inkml:trace>
  <inkml:trace contextRef="#ctx0" brushRef="#br0" timeOffset="30597.0971">11618 8583 58 0,'14'-4'257'0,"-8"1"118"0,7-1 50 0,-6 4 15 0,-1 0-21 16,7 0-74-16,-7 4-91 0,1-1-61 16,6 1-24-16,0 7-41 0,0-4-37 15,0 5-32-15,7-1-15 0,0 3-19 16,-1 1-3-16,0-1-7 0,0 1-4 0,1 0-2 15,0-1-6-15,-1 1-2 0,1-4-17 16,0 0-48-16,-8 0-75 0,8-3-98 0,-7-1-74 16,1-3-164-16,-8-4-101 0,6 0 37 15,2-4 68-15,-8-3 159 0</inkml:trace>
  <inkml:trace contextRef="#ctx0" brushRef="#br0" timeOffset="30763.6404">12133 8572 85 0,'6'-7'369'16,"-6"3"210"-16,-6 0 32 0,0 4-97 0,-1 0-139 15,-6 4-64-15,-7 3-66 0,-5 4-76 16,-2 8-59-16,-11 3-39 0,-9 7-26 16,2 4-14-16,-7 11-26 0,6-3-64 0,7 2-148 15,0-2-199-15,7-1-163 0,6-3-131 16,-1-8 19-16,7-4 196 0</inkml:trace>
  <inkml:trace contextRef="#ctx0" brushRef="#br0" timeOffset="30877.3969">11963 8920 501 0,'20'0'627'0,"-6"0"119"15,-8-3-148-15,0-1-68 0,0-3-220 16,1 3-249-16,0 4-490 16,-7 0-393-16,6 0-151 0,1 0 366 0</inkml:trace>
  <inkml:trace contextRef="#ctx0" brushRef="#br0" timeOffset="86235.9359">17923 6026 170 0,'12'-15'104'0,"-4"1"35"16,-8-5-21-16,6 5-32 0,-6-1-26 16,6-3-10-16,-6 3 14 0,0 4 17 15,0-3 10-15,0 2 9 0,0-2 11 0,0 3 6 16,-6 3 6-16,6-2 12 0,0 2 22 16,0-3 13-16,-6 4 10 0,6 0 13 0,-8-1-9 15,8 1-23-15,0 3-31 0,-6 1 0 16,6-1-28-16,0-3-31 0,-6 7-23 15,6-7-16-15,0 3-14 0,0 4-6 0,-6-4-3 16,6 1 2-16,0 3 12 0,-7 0 3 16,0 0 4-16,1 3 12 0,-7 8 4 0,-7 4 2 15,0 10 0-15,-12 12-3 0,-1 11-11 16,-12 10-7-16,-7 12-5 0,-1 10-4 0,-4 5-7 16,-2-5-2-16,6-3 0 15,7 4-4-15,1-4-3 0,0-8-2 0,12 1-2 16,0-8 2-16,8-7 0 0,-1-4 0 0,12-7 0 15,-5-4 2-15,6-6 1 0,6-9-2 0,1 1-5 16,0-8-14-16,-2 0-34 16,8-3-45-16,0-4-92 0,0 0-137 0,0-3-27 0,0-1-78 15,0-3-101 1,0 3 11-16,0-7 55 0,0 0 110 0</inkml:trace>
  <inkml:trace contextRef="#ctx0" brushRef="#br0" timeOffset="86538.0503">16972 6524 141 0,'6'8'411'0,"-6"-5"169"0,0 5-49 16,0-5-106-16,0 5-99 0,0-1-93 15,-6 7-38-15,0 5-40 0,-1 3-41 0,0 11-36 16,1 0-28-16,-1 7-13 0,1-3-11 15,0 3-10-15,-2-3 1 0,8-4 7 16,0-4 10-16,0 0 16 0,0-7 6 0,0-3 3 16,8-5-10-16,4-7-12 15,-5 1-11-15,6-8-12 0,6-4-4 0,7-7-12 0,1-3-42 16,11-8-68-16,2-4-137 0,-1-7-213 16,0 0-186-16,0 0-100 0,-7 0 37 0,-6 4 290 15</inkml:trace>
  <inkml:trace contextRef="#ctx0" brushRef="#br0" timeOffset="87170.6681">14341 7975 235 0,'-14'4'548'0,"2"-1"130"0,-8-3-56 0,7 0-147 16,-7-3-35-16,8-5-114 0,-2 5-110 16,8-1-80-16,-7 0-49 0,6 1-34 0,1-1-21 15,6 4-14-15,0 0-7 0,0 0-2 16,6 0-6-16,1 0 1 0,0 4-3 0,5-4 5 15,2 3-1-15,-2-3-4 0,8 0 0 16,-1 0-1-16,1 4 3 0,6-4-2 0,1 0-1 16,-9-4-3-16,9 4 5 0,-1 0-4 15,0-3-28-15,0-1-42 0,1 4-56 16,-9-4-66-16,2 4-159 0,-1 0-77 0,1 0-90 16,-6 0-76-16,-8 0 40 0,7 0 65 15,-13 4 174-15</inkml:trace>
  <inkml:trace contextRef="#ctx0" brushRef="#br0" timeOffset="87438.2534">14106 8323 136 0,'0'3'343'0,"0"2"165"16,0-2-6-16,0 1-67 0,0 0-117 15,0-1-100-15,0 1-75 0,0 0-48 0,7-4-28 16,-7 3-10-16,6-3-14 0,-6 0-9 16,7 4-10-16,-1-4-8 0,1 0-6 0,6 0 0 15,0 0-7-15,0 0-2 0,6 0-1 16,-6 0-32-16,7 0-82 0,-7-4-73 0,6 4-129 15,1-3-173-15,-1-1-39 16,7 0 5-16,-6 1 100 0</inkml:trace>
  <inkml:trace contextRef="#ctx0" brushRef="#br0" timeOffset="88002.427">15226 8038 151 0,'7'3'552'16,"-7"1"163"-16,0 0-61 0,0-1-164 15,-7-3-41-15,7 0-111 0,-6 0-99 0,6-3-79 16,-7 3-57-16,7-4-37 16,0 4-22-16,0-4-19 0,7-4-9 0,-7 1-2 0,13-7-7 15,0-1-1-15,0-3-4 0,6-8-2 16,1-3 2-16,7-8-1 0,-9-3-3 16,9-4 2-16,-1-7 0 0,-6 3 0 0,5-3 0 15,-5 0-3-15,-8 3 2 0,-4 4-5 16,4 7 1-16,-5 4 1 31,-7 4-3-31,0 3 2 0,0 4-2 0,0 8 0 0,0-1-1 16,-7 4 0-16,1 3 2 0,6 1-1 15,-6 3 2-15,-2 4 3 0,-4 0 0 0,-1 4-2 0,-7 8 3 0,-6 2 0 16,0 12 1-16,-7 7 0 0,-5 10 11 16,-1 5 1-16,-1 11 2 0,1 0-2 0,7 6 0 0,-1 1 6 15,7-7-7-15,13-1 1 0,0-2-5 0,7-9-3 16,6-7 4-16,6-3-1 0,1-4-1 15,-1-7-2-15,7-4 3 0,-7-4-3 16,8-4 1-16,-1 1 4 0,6-8-3 0,-6 1 1 16,7-8-4-16,6 0-2 0,7-3-9 15,-1-9-19-15,7-6-46 0,7 0-71 0,-1-8-117 16,8-7-286-16,-8-8-147 0,1 1-68 16,-1-7 56-16,-5-8 219 0</inkml:trace>
  <inkml:trace contextRef="#ctx0" brushRef="#br0" timeOffset="88227.6164">15754 7323 321 0,'7'0'638'0,"-1"0"128"15,0 0-126-15,1 0-92 0,-7 0-128 16,0 0-130-16,7 0-101 0,-7 0-73 0,6 0-39 16,1 4-30-16,-1-4-19 0,-6 3-10 15,6 1-6-15,1 0-8 0,0 3-11 0,-1-3-25 16,0-1-27-16,2 1-35 15,-2 0-39-15,0 3-57 0,1-3-216 0,-7-1-187 16,6 5-168-16,-6-5 33 0,0 5 144 16,-6-1 252-16</inkml:trace>
  <inkml:trace contextRef="#ctx0" brushRef="#br0" timeOffset="88465.9895">15741 7499 116 0,'-6'11'400'0,"-1"-4"173"0,7 0-53 0,-7 1-123 0,1-1-125 16,-1 0-93-16,1 4-66 0,0 0-41 16,-8 0-24-16,8 4-12 0,0 4 9 15,-8-1 59-15,1 4 19 0,7-4 0 0,-8 4-12 16,2 0-18-16,6 0-20 0,-8 0-17 0,8-4-13 16,-7 4-15-16,6-3-13 0,-6-1-2 15,7 0-6-15,0-3 0 0,-2-1-4 0,2 1 1 16,0 0-9-16,6-4-13 0,-7 0-20 15,7 0-32-15,-6 0-72 0,6-4-94 0,0 0-100 16,-7-3-183-16,7 0-115 0,0-1 49 16,0 1 74-16,0-4 208 0</inkml:trace>
  <inkml:trace contextRef="#ctx0" brushRef="#br0" timeOffset="88913.4209">15871 7510 208 0,'7'0'433'0,"-1"4"119"0,1-1-32 0,-1 1-96 15,-6 3-113-15,0 0-93 0,0 4-39 16,0 8-39-16,-6-1-37 0,-1 4-26 0,1 4-14 16,-1-1-7-16,-6 1-6 0,7 0 1 15,0-5 4-15,-8 2 11 0,8-5 6 0,6-3 3 16,-7-4-10-16,0 0-14 0,7-4-10 15,0 0-16-15,-6 0-14 0,6-3-18 0,6-4-23 16,-6 0-17-16,7-4-5 0,6-3 2 16,1-4 10-16,5-3 12 0,7-5 9 15,0-6 7-15,6 2 0 0,-5 2 3 0,-1-1 3 16,-1 7 4-16,-5 4 7 0,-7 0 15 16,0 7 13-16,0 4 7 0,-6 0-2 15,-1 4-2-15,-6 0-10 0,7 3-4 0,-7 0-7 16,6 1 1-16,-6-1-5 0,0-3 3 15,6-1 4-15,2 5 4 0,-8-5 1 0,6 1-2 16,0 0 0-16,1-4-6 0,6 3-5 16,-7 1-4-16,7-4-4 0,1 0-4 0,-8 3 1 15,7-3 6-15,0 4-3 0,0 0-4 16,-7-1-9-16,8 1-28 0,-2 3-32 0,-5-2-36 16,6 2-72-16,-7 4-185 0,1-4-126 15,0 0-154-15,-7 4 39 0,0 0 112 0,-7 0 69 16,0 0 114-16</inkml:trace>
  <inkml:trace contextRef="#ctx0" brushRef="#br0" timeOffset="89188.4099">15110 8136 423 0,'-20'22'651'0,"0"0"119"0,7-7-152 0,1-4-66 15,4 4-144-15,-4-4-130 0,5 7-97 16,7-4-68-16,-7 8-43 0,7-3-26 0,0 7-13 16,0-4-13-16,7 3-1 0,-7-3-6 15,7 0-4-15,-7 0-2 0,6 0-3 0,0 0 0 16,-6 0 2-16,8-4-3 0,-2 1-8 16,0-1-39-16,1-4-65 0,-1 1-88 15,1-4-161-15,-1 0-232 0,1-3-182 0,-1-1-1 16,0-3 88-16,2-4 294 0</inkml:trace>
  <inkml:trace contextRef="#ctx0" brushRef="#br0" timeOffset="89333.5913">15292 8407 420 0,'13'-7'630'0,"-13"3"124"16,-7-3-133-16,-6 3-54 0,-6 4-130 16,-7 8-134-16,-7 3-101 0,-7 11-68 0,-5 7-52 15,-7 4-31-15,0 11-18 0,-6 3-14 16,-1 1-18-16,7 3-16 0,-1-3-27 15,8-11-28-15,13-4-48 0,5-8-86 16,7-6-184-16,8-8-254 0,6-4-179 16,6-4 35-16,0-6 177 0,6-1 267 0</inkml:trace>
  <inkml:trace contextRef="#ctx0" brushRef="#br0" timeOffset="89535.7077">14972 8686 442 0,'33'-11'655'0,"7"-4"164"0,-15 4-79 0,1 0-77 16,-6 0-183-16,-1 8-163 0,-6-5-112 15,0 5-73-15,1-1-48 0,-2 4-32 16,2-4-22-16,-2 4-9 0,1 0-9 0,7 0-8 16,-7 0-2-16,0 0-12 0,0-4-20 0,7 4-25 15,-8 0-35-15,8-3-52 0,-7 3-69 16,7-4-104-16,0 0-270 0,-8-3-164 16,8 0-85-16,-1-1 68 0,-5-3 289 0</inkml:trace>
  <inkml:trace contextRef="#ctx0" brushRef="#br0" timeOffset="89696.8587">15558 8455 156 0,'14'-4'376'0,"-8"-3"203"0,1 3 20 0,-1 1-109 0,0-1-133 16,2 4-44-16,-8-4-59 0,6 4-65 15,0 0-49-15,-6 4-37 0,14-4-18 0,-14 4-17 16,12 3-8-16,-5 0-8 0,-1 0-3 16,-6 1 0-16,7 0-9 0,0 2-11 15,-7 1-8-15,0 0-6 0,0 4-8 0,0 0-10 16,-7-1-35-16,7 1-46 15,-7-1-67-15,7-3-103 0,-6 4-174 0,6-4-78 0,0-3-160 0,-7-1 60 16,7 0 60-16,0-3 133 16</inkml:trace>
  <inkml:trace contextRef="#ctx0" brushRef="#br0" timeOffset="90380.6149">15832 8557 146 0,'20'-7'394'15,"-7"0"250"-15,0 0 17 0,-7-1-140 16,7 1-110-16,-7 0-82 0,2 3-99 15,-2-3-78-15,0-1-57 0,1 5-34 0,-1-5-22 16,-6 1-10-16,7 0-6 0,6-5 4 16,-7 5 3-16,1-4 7 0,6 0-1 15,-7-3-5-15,8 3-5 0,-8-4-9 0,7 0-6 16,0 4-5-16,-6-3-2 0,5 3 1 16,-5-1-4-16,0 6 0 0,-1-2-1 0,1 1 0 15,-1 3 8-15,1-3 3 0,-7 3 5 16,0 0 9-16,6 4 7 0,-6-3 3 0,7-1 0 15,-7 4-2-15,0-4 0 0,0 1-6 16,6 3-5-16,-6-4-10 0,0 4 0 0,0 0 0 16,0-4-8-16,6 4 4 0,-6-3-6 15,0 3-1-15,0 0-1 0,0-4 2 16,8 4-1-16,-8 0-3 0,0-4 2 16,0 4 0-16,0 0 2 0,0-3-2 0,6 3 0 15,-6 0-2-15,0 0 2 0,0 0 0 16,0-4 5-16,0 4 1 0,0 0 2 0,0 0 3 15,0 0-2-15,0 0-1 0,0-3-6 16,6 3 5-16,-6 0 0 0,0 0-1 0,0 0-4 16,0 0-2-16,0 0 0 0,0-4 0 15,0 4-3-15,0 0 2 0,0 0-2 16,0 0 2-16,0 0 1 0,0-4 6 0,0 4-2 16,0 0-3-16,0 0-1 0,0 0 3 15,0 0-2-15,0 0 0 0,0 0 2 0,0 0 3 16,0 0 1-16,0 0 1 0,0 0 0 15,0 0-2-15,0 0-4 0,0 0-5 0,0 0 2 16,0 0 1-16,0 0 0 0,0 0 3 16,0 0-2-16,0 0-1 0,0 0 0 0,0 0 0 15,0 0 2-15,0 0-1 16,0 0-1-16,0 0-2 0,0 0 2 0,0 0 0 16,0 0 0-16,0 0 2 0,0 0-4 15,0 0 2-15,0 0 2 0,0 0 1 0,0 0-5 16,0 0 5-16,0 0-2 0,0 0-1 15,0 0 0-15,0 0 3 0,0 0-2 0,0 0-4 16,0 0-3-16,0 0-15 0,0 0-29 16,0 0-22-16,0 0-21 0,7 0-34 15,-7 0-41-15,0 0-70 0,0 0-174 0,0 0-106 16,6 0-125-16,-6-3 12 0,0 3 51 16,7 0 109-16</inkml:trace>
  <inkml:trace contextRef="#ctx0" brushRef="#br0" timeOffset="90734.9561">16099 8173 55 0,'0'-3'365'0,"0"-2"208"0,0 2-1 16,0-1-102-16,0 0-137 0,-6 1-112 0,6-1-75 16,0 4-32-16,0-4-30 0,0 1-19 15,0 3 10-15,-7 0 12 0,7 0 3 0,-6 0 4 16,6 3 1-16,-7 5-10 0,1-1-11 16,6 0-15-16,-7 8-15 0,0 0-11 0,1 3-14 15,0 4-4-15,-1 4-5 0,0-1-1 16,1 5-1-16,0 3-2 0,-1-4-4 0,1 4-2 15,6-7 0-15,-7 0-3 0,7-1-1 16,0-3-15-16,0-4-30 0,0-3-56 16,0 3-85-16,0-7-185 0,0 0-153 0,7-4-218 15,-7 1-12-15,6-5 218 16,-6-3 217-16</inkml:trace>
  <inkml:trace contextRef="#ctx0" brushRef="#br0" timeOffset="91374.8616">16275 8393 194 0,'0'3'547'0,"7"-3"167"15,-1 0-76-15,-6-3-171 0,6 3-62 16,-6-4-118-16,7 0-95 0,0-3-67 0,-1 0-44 15,1-4-27-15,5 0-20 0,8-4-14 16,-7 1-9-16,7-5-2 0,0 1 0 0,-2-1-4 16,2 1-3-16,0 4-2 0,-1-1 0 15,-5 4-2-15,5 0-1 0,-6 4 7 16,0 3 11-16,1 0 6 0,-2 4 10 0,1 0 8 16,-6 4 1-16,6 0 11 0,-1 3-2 15,-4 4-4-15,4 0 0 0,2 4-1 0,-2-1-5 16,1 1-2-16,1 3-1 0,-2-3-3 15,2 3-3-15,-2-4-4 0,8 2-4 16,-7-2-4-16,0-3-4 0,0 0-1 0,0-4-4 16,0 1 0-16,0-5 2 0,0 1-5 15,0 0 2-15,1-1-1 0,-2-3-4 16,1-3-7-16,0-1-9 0,0-3-23 0,1-4-19 16,-2 0 3-16,1-4 7 0,-6 1 14 0,0-5 8 15,-1 4 9-15,0-3 5 0,0 0 3 16,-6 3 4-16,0 1 4 0,0 3 2 15,0 0-3-15,-6 0-1 0,0 3 5 0,0 5 0 16,-1-1-3-16,-6 4 3 0,-6 0 2 16,5 7 3-16,-12 1 2 0,7 6 0 15,-7 1 3-15,0-1 3 0,-1 5-4 16,1 3-2-16,-6-4 0 0,5 1-2 0,2-1-1 0,-1-4-3 16,0 1-4-16,6 0 3 15,-6-4-3-15,7 0 2 0,5-4-3 0,-5-3 1 16,6-1-3-16,0-3-2 0,0 0-9 15,0 0-5-15,0-3-2 0,0 3-3 0,6-4-16 16,-5 0-19-16,4 1-29 0,2-1-41 16,0 0-75-16,-8-3-168 0,8 3-232 0,6 1-151 15,-6-1-4-15,-1 0 82 0,7-3 299 16</inkml:trace>
  <inkml:trace contextRef="#ctx0" brushRef="#br0" timeOffset="92139.3832">17395 7503 116 0,'-6'11'364'0,"6"-1"185"0,-7 1 3 16,7 0-83-16,0-3-128 0,-7-5-105 0,7 5-47 16,0-1-27-16,0-3-28 0,0-1-17 15,7 1-9-15,-7 0-8 0,7-4-3 16,-1 0-8-16,7-4-9 0,1 0-13 0,-2-7-11 16,8 0-15-16,-1-3-9 0,7-5-8 15,-6-2-8-15,-1-5-5 0,7 4-3 0,-6-4 1 16,-7 1-1-16,0 3 0 0,0 0-3 15,-7 0-3-15,2 4 4 0,-8-1-4 0,0 4 4 16,0 4-2-16,-8 0-4 0,-4 4 0 16,5 3 0-16,-6 1 0 0,-6 3-3 0,-1 0 5 15,0 7-2-15,-12 4 5 0,6 4-3 0,-6 3-1 16,6 4 4-16,-7 4 5 16,7 3 7-16,6 4 2 0,-6 0 0 0,13 4-5 15,0-4 2-15,6-1 0 0,1-2 0 16,6-1-3-16,0-3 5 0,0-4 1 0,6 0 4 15,1-4 0-15,6-3-4 0,-7-5 0 16,8 1-1-16,-1-3-4 0,7-5-2 16,-2-3 0-16,2 0-3 0,7-3-6 0,-1-5-15 15,6-3-32-15,1 1-56 0,-1-5-70 16,1-3-126-16,-7-4-339 0,7 0-184 0,-7-4-43 16,-7-7 129-16,1 0 325 0</inkml:trace>
  <inkml:trace contextRef="#ctx0" brushRef="#br0" timeOffset="92472.8726">17747 6715 355 0,'6'-11'581'0,"8"-4"115"0,-8 1-114 16,0-1-160-16,-6 4-66 0,7 4-101 15,0-1-87-15,-1 1-59 0,0 3-41 16,8 1-26-16,-8-1-15 0,7 4-10 0,-7 0 0 15,1 0 4-15,6 4 7 0,-7-4 9 16,1 0 12-16,-7 3 13 0,7 5-1 16,-7-1-17-16,0 4-11 0,-7 4-8 0,0 3-12 15,-5 4-3-15,-8 3-1 0,7 1-6 16,0 0-2-16,0-1-1 0,7-6 0 0,-8 3 2 16,8-4 7-16,6-4 2 0,0-3 1 15,0 1 0-15,6-1 0 0,1-8-2 0,0 1-5 16,12 0-3-16,1-4-18 0,-1-4-53 15,7-3-66-15,7 0-107 16,0-9-255-16,-1 2-230 0,1-8-91 0,6-4 62 0,-13-3 267 16</inkml:trace>
  <inkml:trace contextRef="#ctx0" brushRef="#br0" timeOffset="92662.082">18203 6605 74 0,'0'-3'340'0,"0"3"224"15,0-5 45-15,0 5-96 16,6-3-152-16,-6 3-114 0,0-4-48 0,0 4-55 0,0 0-42 15,6 4-31-15,-6-4-16 16,8 3-7-16,-2 5-8 0,0 3-8 0,8 4-5 0,-2 3-5 16,1 0-4-16,1 4-7 15,-2 0-1-15,8 0-5 16,-7 4 0-16,0-4-1 0,0 0 0 0,1-4-3 0,-2 0-17 16,1-3-37-16,0 0-45 15,-6-5-94-15,5 1-176 0,-4-6-204 0,-2-2-76 0,7-3 76 16,-6-3 93-16,5-8 172 0</inkml:trace>
  <inkml:trace contextRef="#ctx0" brushRef="#br0" timeOffset="92858.1507">18535 6726 53 0,'0'-11'320'0,"-6"0"219"0,-1 3 76 0,0 1-60 15,-12 7-133-15,-1 0-68 0,1 7-76 0,-14 4-84 16,1 4-65-16,-1 7-43 0,-6 4-32 16,-7 3-20-16,1 4-14 0,-1-4-6 15,7 5-3-15,7-5-15 0,5-4-30 0,1 1-52 16,14-8-87-16,-1 0-172 0,6 1-125 15,0-4-215-15,14-4-4 0,-7 0 75 0,13-4 258 16</inkml:trace>
  <inkml:trace contextRef="#ctx0" brushRef="#br0" timeOffset="93170.6105">18580 7378 475 0,'0'11'661'0,"0"-4"139"0,0 1-110 0,0-1-81 0,8-4-172 0,-8 1-144 15,0 0-108-15,6-4-64 0,6 3-44 16,2-3-24-16,-1 0-22 16,13 0-8-16,0-3-7 0,0-1 0 0,7 0 0 15,-1-3 0-15,1 4-3 16,-1-5-6-16,1 1-4 0,-1 0-2 0,-5 3 4 0,5-3-5 16,-6 3-6-16,-7 0-25 15,7 1-39-15,-6 3-54 0,-7 0-69 0,7-4-109 0,-8 4-225 16,2 0-212-16,5 0-99 0,-12-4 60 15,6 1 267-15</inkml:trace>
  <inkml:trace contextRef="#ctx0" brushRef="#br0" timeOffset="93757.7894">19831 7015 507 0,'6'-7'603'0,"1"-1"123"0,-7-3-120 15,7-3-42-15,-7 3-128 0,0 0-137 16,0 0-105-16,-7 0-74 0,7 4-46 0,0-1-30 16,0 5-13-16,0-1-5 0,0 1 2 0,0 6-1 15,0 1 9-15,0-1 0 0,-7 5-3 16,7 3-6-16,0 3-7 0,0 1-5 0,0 3-2 15,-6 0-1-15,6 8-3 0,0 0-3 16,0 3-1-16,0 4-3 0,0 0-13 0,0 0-24 16,0 0-38-16,0 4-55 0,0-8-75 15,0 4-127-15,6-4-299 16,-6 1-131-16,0-8-48 16,-6-1 73-16,0-2 288 0</inkml:trace>
  <inkml:trace contextRef="#ctx0" brushRef="#br0" timeOffset="94513.8783">17043 7909 224 0,'-12'4'406'0,"-1"3"147"15,6 1-38-15,0-5-129 0,1 1-123 0,0 0-90 16,6-4-55-16,0 3-24 0,0 1 17 16,0-1 22-16,6 5 11 0,0-5 2 15,8 1 14-15,5 3 1 0,7-3-1 0,7 3-8 16,13-3-16-16,5 0-21 0,21-4-21 16,6-4-15-16,27 0-12 0,19-7-8 0,18 0-7 15,2-7-3-15,6-4-1 0,0 0-2 0,6-4-6 16,0 1-11-16,-6-1-6 0,-1 1-8 15,-12 3-5 1,-7 3 0-16,-12 4-2 0,-1 1-5 0,-13 3-2 0,-6 4 4 0,-7 3-3 16,-6 0-2-16,-14 1-2 0,-12-1-20 15,-7 4-20-15,-7 0-34 0,-12 0-42 0,-7 0-65 16,0 0-105-16,-12 0-205 16,-2 0-351-16,-5 0-166 0,-1 0 162 15,-12 0 349-15</inkml:trace>
  <inkml:trace contextRef="#ctx0" brushRef="#br0" timeOffset="95240.0279">16816 8950 423 0,'-13'18'383'0,"6"-4"91"0,0 1-18 15,1-4-108-15,0-4-107 16,-1 1-70-16,0-1-41 0,7 1-25 0,0-5 15 16,0 1 13-16,0 3 2 0,0-7 9 0,0 4 2 15,7-4-3-15,-7 0-23 0,7 0-22 16,-1 0-23-16,7-4-18 0,0-3-17 0,0 0-7 15,7-5-11-15,0 1-7 0,5-7-5 16,1 3-2-16,-6-3-5 0,6 0 1 16,-7 0 2-16,1-1-4 0,-7 1 5 0,0-4-3 15,0 4 1-15,0-1-1 0,-6 5-2 16,-1-1-2-16,-6 0-3 0,6 5 2 0,-6-1-2 16,0 0-3-16,-6 3-4 0,0-3 2 15,-1 7-3-15,0-3 1 0,1 3 5 16,-7 1 0-16,0 3 1 0,0 0 0 0,-1 3 0 15,-4 5 3-15,4-1 0 0,-5 4 1 16,-1 4 0-16,1 0 0 0,6 3 0 16,-6 4 0-16,5 3 0 0,1 4 0 0,0 5 0 15,7 2 3-15,-1 1 3 0,1-1-1 0,6 1-1 16,-7-4 3-16,14 0-5 0,-7-4 4 16,6-3-1-16,7-4 2 0,-7 0 0 0,8-4 1 15,-2-3 0-15,8-4 0 0,0 0 0 16,5-7-3-16,2-1-3 0,5-3-2 0,1-3-24 15,6-5-45-15,0-6-58 0,0-1-88 16,0-3-233-16,1-4-244 0,-2-8-142 16,-5 1 34-16,-1 0 313 0</inkml:trace>
  <inkml:trace contextRef="#ctx0" brushRef="#br0" timeOffset="95575.1385">17499 8484 505 0,'14'-14'600'0,"-2"-5"107"0,1 1-137 15,1 3-105-15,-2-3-105 0,-4 7-114 16,4-4-82-16,1 4-59 0,7 1-38 0,-8 2-28 16,2 1-15-16,6 0-14 0,-8 2-4 15,1 2 1-15,1 0 3 0,-2 3 8 0,-6 0 12 16,8 0 1-16,-8 3-2 0,1 0-6 15,-7 5-5-15,0 3-7 0,0 4 4 16,-7 3-2-16,1 0 1 0,0 1-1 0,-2 3-1 16,-4-4-2-16,6 1-4 0,-1-5-4 15,0 1-2-15,1-4 0 0,6 0 0 0,-7 0-2 16,7-4 4-16,0-3-2 0,0 3-5 16,7-4-9-16,-1 1-37 0,1-4-51 15,0 0-57-15,11 0-89 0,-4-7-192 0,12 0-130 16,0-4-138-16,0-4 60 0,0-3 74 15,0-4 215-15</inkml:trace>
  <inkml:trace contextRef="#ctx0" brushRef="#br0" timeOffset="95763.6554">18040 8224 125 0,'7'-3'388'0,"-7"3"170"16,0-4-56-16,6 4-115 0,-6 0-104 0,0-4-65 15,6 8-43-15,-6-4-27 0,7 4-12 16,0 3-22-16,-1 4-25 0,7 0-22 15,0 3-16-15,0 1-10 0,7 0-5 0,-8 3-6 16,2-4-6-16,5 5-8 16,-6-1-3-16,0-3-4 0,1 0-1 0,-2-4-13 0,2 0-34 15,-2 0-59-15,-5-4-124 16,6 0-163-16,-6-3-224 0,-1-4-33 0,0-4 72 16,1 1 112-16</inkml:trace>
  <inkml:trace contextRef="#ctx0" brushRef="#br0" timeOffset="95905.957">18359 8316 158 0,'6'-11'272'0,"-6"0"130"0,-6 3 20 0,0 5-8 16,-1 3-66-16,0 0-86 0,-6 7-81 16,-6 0-61-16,0 8-42 0,-1-1-29 15,-6 9-17-15,-1 2-14 0,8 1-10 0,-7 0-41 16,0 3-84-16,7-3-126 0,-1-4-214 16,7 0-98-16,-6-4-3 0,12-4 122 0</inkml:trace>
  <inkml:trace contextRef="#ctx0" brushRef="#br0" timeOffset="96505.9216">18645 8854 174 0,'0'4'585'0,"0"-1"185"0,0-3-82 0,0 4-100 0,0-4-106 0,0 4-152 16,0-4-113-16,0 0-77 0,0 3-54 16,0-3-20-16,0 0-9 0,8 0-1 0,-2 4 8 15,6-4 3-15,2-4 3 16,-1 4-1-16,13-3-11 0,0-1-15 0,0 0-13 0,13 1-7 15,0-4-7-15,0-1-6 0,1 1-3 16,-2 0-2-16,1-1-3 0,1 1-2 16,-1 3-3-16,-13-3-14 0,6 3-25 0,-5 1-34 15,-8-1-38-15,0 0-41 0,-6 1-59 16,1-1-207-16,-8 1-380 0,0-1-142 0,1 0 61 16,-7 1 322-16</inkml:trace>
  <inkml:trace contextRef="#ctx0" brushRef="#br0" timeOffset="96750.0204">19115 8583 214 0,'0'-4'558'16,"-7"4"133"-16,0 0-94 0,7-3-170 0,-6 3-96 16,6 0-80-16,-6 0-76 0,6 3-64 15,-7 1-36-15,0 0-26 0,1 7-12 0,0 0 0 16,-1 4-1-16,1-1-3 15,-1 5 0-15,0-1-9 0,1 4-8 0,0 0-3 0,-2 0-3 16,2 4-4-16,6-1-4 16,0 4-6-16,-6-3-36 0,6 3-61 0,0-3-77 0,6 3-195 15,-6-3-114-15,6-4-211 16,2-4-19-16,-2-3 124 0,7-4 246 16</inkml:trace>
  <inkml:trace contextRef="#ctx0" brushRef="#br0" timeOffset="97108.6652">19916 8253 134 0,'6'-3'416'0,"1"3"167"0,-7 0-56 15,6 0-126-15,-6-4-127 0,7 4-98 16,-7 4-54-16,0-4-12 0,0 3 47 16,0 5 15-16,0-1 4 0,0 8 2 15,0-1-1-15,0 5-9 0,-7 7-18 0,1-1-26 16,-1 8-29-16,-6 0-23 0,0 4-24 15,1 3-11-15,-2 0-12 0,1 8-9 0,0-8-10 16,0 4 2-16,7 0-1 0,-2-3-17 16,2-1-42-16,6-4-69 0,0 4-109 0,0-3-276 15,6 0-355-15,-6-4-185 16,14-8 282-16,-8-2 303 0</inkml:trace>
  <inkml:trace contextRef="#ctx0" brushRef="#br0" timeOffset="105139.7681">16288 10496 396 0,'13'-4'620'0,"-6"0"108"0,-1 1-127 0,-6-5-101 16,0 1-109-16,-6 7-125 0,-1-4-89 15,-6 8-62-15,0 3-45 0,0 4-22 16,-7 8-16-16,7 3-14 0,-6 10-10 0,6 5-2 16,-7 4-1-16,14 6 2 0,-7 4-5 0,13 4-4 15,-7 0 4-15,7 0-1 0,7 0-1 16,-1-7 3-16,7 0-2 0,1-5 1 16,-2-2 2-16,8-5 0 0,-7-6 3 15,7-5-2-15,-8-3 7 0,8 0 6 0,-7-7 1 16,7-4-2-16,0-8 2 0,-2 1-2 15,9-8-3-15,5-10-2 0,14-12 0 0,12-14 0 16,21-23 5-16,18-17 2 0,14-19-2 16,13-15-3-16,6-10-1 15,0 0-4-15,7-5-3 16,0 5-12-16,-7 6-41 0,1 8-68 0,-8 11-104 16,-6 15-158-16,-12 11-266 0,-14 11-254 15,-6 7-26-15,-14 14 363 0</inkml:trace>
  <inkml:trace contextRef="#ctx0" brushRef="#br0" timeOffset="136953.7469">22670 8092 81 0,'-12'11'316'15,"6"0"205"-15,-8-3 35 0,8-1-58 16,-1-4-107-16,-6-3-87 0,6 4 6 0,1-4-47 15,0 4-66-15,6-4-49 0,-7 0-45 0,7 0-34 16,-7 0-25-16,7 0-21 0,0 3-8 16,0-3 3-16,0 0 4 0,0 0 2 0,0 0 3 15,0 0 1-15,0 4-3 0,7-4-7 16,0 0-6-16,5 0-3 0,1 0-1 16,7 0 1-16,0 0-4 0,12 0 0 15,1-4-4-15,6 1-3 0,7-1-28 0,5 0-39 16,2 1-66-16,-1-1-99 0,-1 1-188 15,-4-1-183-15,-2 0-209 0,-13 4-10 0,-6-3 315 16</inkml:trace>
  <inkml:trace contextRef="#ctx0" brushRef="#br0" timeOffset="137185.6758">22502 8444 372 0,'6'14'601'0,"0"-6"118"0,-6-4-116 16,7-4-120-16,-1 0-95 0,-6 0-118 15,7 0-89-15,6 0-65 0,0 0-45 0,0 4-26 16,7-4-17-16,-1 0-11 0,1 0-11 16,6 3-4-16,0-3-10 0,-1 0-10 15,1 4-22-15,-6-4-36 0,13 0-39 0,-7-4-59 16,0 4-119-16,7-3-168 15,6-5-238-15,-7 0-89 0,7-3 154 0,1-3 257 0</inkml:trace>
  <inkml:trace contextRef="#ctx0" brushRef="#br0" timeOffset="137863.0625">24019 7825 177 0,'0'18'530'0,"0"0"159"0,0-3-46 0,-6-4-155 15,6 0-48-15,0-3-98 0,0-1-103 16,-8-3-83-16,8-1-56 0,8 1-36 16,-8-4-22-16,6 0-17 0,6-4-9 0,2-3-5 15,-1-8-3-15,13 0 3 0,0-10-1 16,7-5-2-16,5-10 0 0,1-8-3 0,1-6 0 15,11-12-3-15,-4-4 0 0,-2 1-1 16,1 2-1-16,-7 5 3 0,-13 7 1 0,0 8-2 16,-7 3-2-16,1 3 0 15,-14 12 2-15,8 7-1 0,-14 0-1 16,6 8 0-16,-6 3 3 0,0 0-2 0,0 0 0 0,-6 7-6 16,6-3 0-16,0 3 4 0,-8 0-3 0,2 4 3 15,0-4 4-15,-1 8-2 0,-6 0-4 16,7 0 2-16,-13 7 1 0,-1 0 0 15,0 7-2-15,-5 0 1 0,-9 8 1 0,2 7 0 16,-1 4 0-16,1 3 0 16,-1 7-3-16,1 1 2 0,5 7 0 0,1-4 1 0,14 1 0 15,-8-5 0-15,13-3 5 0,1-3-3 16,0-1-2-16,6-7 0 0,6-4 0 16,-6-4 0-16,6 1 3 0,1-4-2 0,0 0 3 15,-1-4-3-15,1-3 1 0,-1 0-1 0,8-1-3 16,-8-3-4-16,6 1-25 15,-4-5-36-15,4 4-46 0,-5-4-74 0,6-3-123 0,0 0-202 16,-7-1-221-16,8-3-27 16,-2-3 84-16,1-5 292 15</inkml:trace>
  <inkml:trace contextRef="#ctx0" brushRef="#br0" timeOffset="138082.798">24806 7118 417 0,'20'0'627'0,"-6"3"133"16,-2-6-140-16,-5-1-74 0,-1 0-134 0,-6 4-131 15,7 0-99-15,0 0-66 0,-1 4-43 16,7 0-27-16,-6 3-20 0,-1-3-12 0,0 3-12 16,8 0-9-16,-8 1-17 0,1-1-22 0,-1-3-25 15,-6 3-35-15,6 1-95 16,2-5-234-16,-8 5-272 0,0-1-156 0,-8 0 51 15,2 1 340-15</inkml:trace>
  <inkml:trace contextRef="#ctx0" brushRef="#br0" timeOffset="138275.2715">24755 7283 346 0,'-14'10'551'0,"2"1"81"15,-1-3-101-15,0 0-154 0,0-1-120 0,-7 0-45 16,7 4-62-16,-7 4-52 0,8-1-36 15,-2 5-20-15,2 2-17 0,-8 1-12 16,7 0-3-16,0 1-1 16,0-1-6-16,-1 3-2 0,2-3 2 0,-1 0-5 15,6 0 6-15,-6-3-4 0,7-1-6 0,0 0-28 16,-2-3-68-16,2-1-130 16,0 1-104-16,6 0-174 0,0-5-92 0,0-2 24 15,0-1 90 1</inkml:trace>
  <inkml:trace contextRef="#ctx0" brushRef="#br0" timeOffset="138863.5849">24898 7330 270 0,'7'0'482'15,"-1"-3"89"-15,0 3-63 0,1 0-141 16,0-4-123-16,-7 4-86 0,0 4-58 0,6-4-36 15,-6 7 2-15,0-3 9 0,0 7 12 16,0 0 3-16,-6 3 7 0,6 1 9 16,-7 3-6-16,0 4-16 0,1 0-11 0,0 0-14 15,-8 4-15-15,8-4-13 0,-7 3-10 16,6-3-9-16,-6 0-3 0,7-4-3 0,-7-2 1 16,6-2-5-16,1 1 5 0,6-8 3 15,-6 0-4-15,-2 1-1 0,8-1-7 0,0-3-6 16,0-4-11-16,0 0-8 0,8-4-6 15,-2 0-2-15,7-7 4 0,0-3 5 16,6-8 9-16,1-1 6 0,6-2 5 0,7-1-1 16,-7-3 1-16,-7 7 2 0,7 0-3 15,-6 4 3-15,-8 3 2 0,2 4 10 16,-1 4 7-16,-7-1 9 0,1 8 5 0,0 0 5 16,-7 4-2-16,0 0-2 0,0 3-4 15,0 0-6-15,0 4-6 0,0 4-4 0,-7-4-4 16,7 4 1-16,0 0 1 0,0-5-3 15,0 5-3-15,0-4 4 0,7 0 2 0,-7-4-4 16,6 1-2-16,6-5-2 0,2-3 0 16,5 0 0-16,1-7 3 0,0 0-2 15,6-4 0-15,-1-4-1 0,1 4 0 0,-6 0 0 16,0 0-3-16,-1 4 8 0,-5 3 10 16,-2 1 6-16,1 3-6 0,-6 0 1 0,6 3-3 15,-7-3-4-15,1 8-6 0,0-5 1 16,-1 5 0-16,0-1-3 0,1-4 5 0,0 5-4 15,-1-1-7-15,1 0-29 0,-1 4-51 16,0-3-90-16,1 3-204 0,6-4-256 16,-7 4-177-16,-6-3 16 0,7-2 260 0</inkml:trace>
  <inkml:trace contextRef="#ctx0" brushRef="#br0" timeOffset="139447.3419">23595 8235 65 0,'-6'-3'278'0,"0"-5"191"0,-8 1 72 16,1 0-33-16,7-1-111 0,-7 1-103 0,6 0-44 16,-5-5-25-16,4 6-46 0,2-2-43 15,0 0-42-15,-1 5-33 0,1-5-20 0,-1 5-11 16,1-1-4-16,6 4 2 0,0-4-1 15,-7 4 1-15,7 4-3 0,0-4-5 0,0 7-6 16,7 1-1-16,-7 3-4 0,6 3-3 16,1 1-2-16,-1 7-2 0,1 0 1 15,5 4-2-15,2-1 3 0,-1 1-1 0,0 0 1 16,0-4-6-16,0 0-14 0,-6-4-32 0,5-3-56 16,-5-1-69-16,6-3-117 0,0 0-164 15,0-7-257-15,-6-1-18 0,5-3 82 0,2-3 273 16</inkml:trace>
  <inkml:trace contextRef="#ctx0" brushRef="#br0" timeOffset="139592.9484">23863 8118 297 0,'0'-4'532'16,"-7"4"85"-16,0-3-80 0,-6 3-146 16,-6 3-126-16,0 1-47 0,-8 7-57 0,-11 11-53 15,-2 3-38-15,-5 12-28 0,-8 3-15 16,-5 4-10-16,12 4-3 0,-12-4-7 0,12 0-1 15,1-3-7-15,6-9-16 16,13-2-55-16,-1-9-112 0,7-2-177 16,8-5-286-16,-2-3-123 0,8 1 121 0,0-9 280 15</inkml:trace>
  <inkml:trace contextRef="#ctx0" brushRef="#br0" timeOffset="139807.3626">23524 8481 291 0,'32'0'612'15,"1"0"130"-15,-1 0-115 0,-5-4-121 0,-8 1-100 16,0-1-121-16,1 4-94 0,7-4-69 16,-8 4-44-16,13 0-28 0,1 0-17 15,-1 0-14-15,1-3-8 0,0 3-4 16,6-5 0-16,-7 5-4 0,1-3-2 0,-1-1-1 16,-5 4-5-16,-1 0-24 0,-7-4-41 0,1 4-56 15,-1-3-76-15,0 3-118 0,-5 0-112 16,-1 0-169-16,-7-4-106 0,0 4 37 15,2-3 212-15</inkml:trace>
  <inkml:trace contextRef="#ctx0" brushRef="#br0" timeOffset="139999.0127">24286 8342 208 0,'13'-11'389'0,"-7"3"161"16,0 1-29-16,2 3-110 0,-2-3-104 0,0 3-77 16,-6 4-36-16,7 0-28 0,-1 0-30 15,-6 4-17-15,7-1-12 0,0 5-19 16,-7-1-12-16,0 4-14 0,0 0-14 0,0 7-14 15,0 1-9-15,-7 3-7 16,-6 0-4-16,0 3-3 0,-1 1-7 0,2 0-6 16,-1-4-15-16,-7 3-36 0,8-3-48 15,4-4-79-15,-4-3-86 0,6 0-40 0,6-4-120 16,0-4-192-16,0-3 22 0,0 0 69 0,6-8 166 16</inkml:trace>
  <inkml:trace contextRef="#ctx0" brushRef="#br0" timeOffset="140311.0569">24625 8334 103 0,'39'-22'317'16,"-13"4"145"-16,0 7-2 0,-13 0-2 0,-7 7-75 0,-6 4-88 16,0 7-65-16,-6 4-2 15,-1 8-40-15,-6 2-45 0,0 2-39 0,0 6-27 16,0-3-14-16,0 3-12 0,0-4-5 16,6 5-4-16,1-4 1 0,0-4 1 0,6-1 0 15,0-2 3-15,0-5 3 0,0-3 4 16,6 1-4-16,0-5-9 0,1-3-9 0,6-4-11 15,0 0-3-15,0-4-4 0,7-3-7 16,-1-8 1-16,0 0-3 0,1-7-5 16,0-3-6-16,-1-5-4 0,-13-2-2 0,2 2 0 15,-8-3-8-15,-8 7 4 0,-4 1-4 16,-14 7 4-16,-1 2-6 0,-5 6-17 0,-1 6-22 16,7 4-18-16,-6 0-28 0,5 8-29 15,2-5-52-15,5 5-87 0,8-1-72 0,-2-3-104 16,1 3-137-16,13-3-4 0,-6-1 36 15,6 1 220-15</inkml:trace>
  <inkml:trace contextRef="#ctx0" brushRef="#br0" timeOffset="140511.5234">24976 8100 336 0,'13'0'640'0,"-6"-4"133"0,-1 4-118 0,-6-4-61 0,7 1-148 0,-7-1-145 15,6 0-105-15,-6 4-72 16,6 0-45-16,8-3-32 0,-8 3-15 0,8 0-14 16,-2 0-4-16,8 0-3 0,-7 0-5 15,7 0-1-15,-1 0-9 0,1 0-19 0,0-4-51 16,-2 4-86-16,2-4-129 0,-1 4-263 0,1-3-247 16,0-1-168-16,-7-3 245 0,7 0 311 15</inkml:trace>
  <inkml:trace contextRef="#ctx0" brushRef="#br0" timeOffset="140677.0764">25347 7876 288 0,'0'0'632'0,"-6"4"117"0,6-4-128 15,-6 0-122-15,-2 0-101 0,2 3-121 0,0 1-94 16,0 4-66-16,-1 3-49 0,0 3-47 16,7 5-65-16,-6 2-62 0,-1 5-59 15,7 7-106-15,0 4-163 0,0-1-171 0,0 4-125 16,0 1 1-16,0-1 293 0</inkml:trace>
  <inkml:trace contextRef="#ctx0" brushRef="#br0" timeOffset="146684.4884">25998 7850 54 0,'0'-3'55'0,"-6"3"1"0,6-4-9 0,0 4-9 16,-6-4-6-16,6 4 10 0,-6-3 12 0,6 3 12 15,-8-4 18-15,8 4 22 16,-6-4 43-16,6 4 53 0,0-3 35 0,-6 3 24 16,6-4 34-16,-7 4-1 0,7-3-38 15,0 3-48-15,-7-4-51 0,7 4-15 0,-6-4-24 16,6 4-34-16,0 0-21 0,-7-3-18 15,7 3-14-15,0-4 3 0,-6 4 4 0,6 0-2 16,0 0 8-16,0-4 1 0,-6 4-9 16,6 0-8-16,0-3-11 0,0 3-6 0,0-4-1 15,0 4-2-15,0-4-5 0,6 1-2 16,-6-5-1-16,6-3 0 0,7 0 3 16,1-7-2-16,-2-4-1 0,14-4 0 0,-6-3 0 15,7-4 0-15,-1-4 2 0,-1 1-1 16,8-1-1-16,-14 1 3 0,8-1 1 0,-7 7 0 15,-8 1-5-15,1 4 3 16,0 3 1-16,-6-1-2 0,-1 5 3 16,-6 0-3-16,6 3-1 0,-6 1 2 0,0 3 2 15,0 0 0-15,0 0-2 0,-6 0 0 0,6 4-1 16,-6-4-1-16,6 3-2 0,-7 1 4 0,1-1-2 16,-1 1 0-16,7 3 0 0,-7-3-2 0,1 3 2 15,0 1 0-15,0-1 2 16,-2 4-4-16,2-4 2 0,0 4-3 0,-1 4 2 15,0 0 3-15,-6-1-4 0,1 5 1 16,5-1 4-16,-6 4-5 0,0 4 1 0,-7 0-2 0,8 6 2 16,-2 5 4-16,-6 3 1 15,8 4-3-15,-8 4 1 0,7 3-1 0,-7 8 2 16,8-4 1-16,-2 0 3 0,8 3 0 16,-7-7 1-16,7-3 3 0,-1 0-2 15,0-8 2-15,7 0-3 0,0-3 1 0,0-4 2 16,0-3-2-16,0-1 2 0,0-4 3 15,7-3 4-15,0-3 1 0,-7 3 1 0,6-4-5 16,0-3-2-16,1-1-4 0,6 1-3 16,-6 0-4-16,5-4 1 0,8-4 1 0,-7 4 0 15,7-7-8-15,0 3-11 0,-2-7-9 16,9 0-13-16,-1-4-18 0,0 1-19 0,0-4-20 16,1-1-20-16,-2 1-17 0,1-4-4 15,0 0 5-15,7 0 25 0,-7-4 45 16,0 4 25-16,0 1 11 0,-1-1 11 0,-5 3 6 15,0 1 1-15,-7 3 4 0,0 0 3 0,0 1 4 16,-7 3 5-16,8 4 3 0,-14-1 3 16,6 1-2-1,1 3 0-15,-7 1-5 0,6-1-3 0,-6 0-2 0,7 4-2 0,-7-3 7 16,0 3 15-16,0 0 5 0,0 0 3 16,6 0 2-16,-6 3 4 0,0-3-7 15,0 8-7-15,-6 3-2 0,6 0 1 16,0 3-2-16,-7 4-6 0,1 1 1 15,-1 3-1-15,7-4 1 0,-6 8-3 0,-1-4-3 16,0-4-1-16,1 4-1 0,0-4-2 0,6-3-2 16,-7-1 0-16,7-2 5 0,-7-1 15 15,7 0 19-15,0-4 20 0,0-3 1 0,0-1-17 16,0 1-15-16,0 0-14 0,0-4-4 16,0 0-3-16,7 0-5 0,6-8-1 0,0 1-4 15,0-4 0-15,7-4-1 0,5-3-3 16,2-4 2-16,-1 0 1 0,0 0-2 0,0 0 1 15,0 4-2-15,-7 3-1 0,-5 1-3 16,-1 2 5-16,0 5 6 0,0 0 9 0,-7 7 7 16,-6 0 0-16,6 0-3 0,2 3 2 15,-8 5-5-15,0-1-1 0,0 1-3 0,0 3-4 16,0 0-4-16,0 0 4 0,0-1-4 16,0 5 1-16,0-4 1 0,6 4-3 15,-6-1-3-15,0-3-9 0,0 0-33 0,6-4-50 16,-6 4-82-16,7-6-173 0,-7 2-162 15,6-4-240-15,1 1 3 0,-1-4 222 0</inkml:trace>
  <inkml:trace contextRef="#ctx0" brushRef="#br0" timeOffset="146944.876">27099 7253 358 0,'7'0'549'0,"-7"0"84"0,6 0-102 0,-6 0-156 0,7 0-116 0,-7 0-53 0,7 4-57 0,-7 0-48 16,6-1-36-16,0 1-14 0,1 3-10 0,0 1-3 15,-1-1-2-15,0 0-5 0,1 4-4 16,-1 1-5-16,8 2-7 0,-8-3-4 16,8 7-5-16,-2-3 2 0,1 3-1 0,0 0-7 15,0 4-13-15,1-3-43 0,-2-1-68 16,1 1-145-16,0-1-108 0,0-4-194 15,1-3-121-15,-2 0 31 0,2-3 235 0</inkml:trace>
  <inkml:trace contextRef="#ctx0" brushRef="#br0" timeOffset="147128.6822">27588 7320 166 0,'6'-5'530'0,"-6"2"137"15,-6-5-72-15,0 5-160 0,-2-1-130 16,-4 4-56-16,-1-4-76 0,-7 8-56 0,7 3-41 15,-6 1-27-15,-7 3-19 16,-1 4-12-16,1 7-7 0,0 0-4 0,-7 3-3 16,8 4-2-16,-8 1-10 0,0 3-31 15,1 3-62-15,-1-3-117 0,1 4-174 16,6-4-248-16,-7-4-97 0,8 1 68 0,-1-9 290 16</inkml:trace>
  <inkml:trace contextRef="#ctx0" brushRef="#br0" timeOffset="147786.5358">25777 7876 243 0,'0'4'212'0,"-6"-4"56"16,0 3-2-16,-2-3-52 0,8 4-54 16,-6-4-39-16,0 4 7 0,6-4 13 0,-7 4 10 15,7-4 17-15,0 3 23 0,0-3-9 16,0 4-32-16,0-4-29 0,0 4 14 0,0-4-4 15,0 3-7-15,7 1-6 0,5 0-15 16,2-1-12-16,-1 1-13 0,6 0-7 0,8 3-7 16,-1-3-8-16,6-1-5 0,7 1-2 15,6-4-1-15,8 3 0 0,5-3-3 0,7 0 0 16,7-3-6-16,13 3-5 0,0-4-7 16,-1-3-5 15,8 3-6-31,-1 1-3 0,13-5-1 0,0 5-5 15,0-5-1-15,-6 1 1 0,6 3-5 0,1-3 2 0,-14 3-3 0,0-3-1 0,-7 3 0 0,-5 0 0 16,-14 4 0-16,0 0 0 16,-13 0 2-16,-7 0-1 0,1 0 2 0,-13 0-2 0,-1 4 0 0,-6-4-9 15,1 0-6-15,-2 4-11 16,-5-4-16-16,0 0-25 0,-1 3-36 0,0-3-44 16,-6 0-77-16,7 0-147 0,-7 0-150 15,0-3-222-15,0 3-58 0,-7-4 217 0,8 0 230 16</inkml:trace>
  <inkml:trace contextRef="#ctx0" brushRef="#br0" timeOffset="148588.0557">26500 9459 60 0,'-7'7'210'0,"-5"4"118"0,5-7 86 0,0 3 7 0,1 1 16 16,0-5-61-16,-1 1-83 0,7-4-37 15,-6 3-16-15,-1-3-32 0,7 4-42 0,0-4-34 0,-7 0-19 16,7 4-21-16,0-4-22 0,-6 0-17 15,6 0-20-15,0 0-11 0,-6-4-9 16,6 4-4-16,0 0-6 0,0-4 1 16,6 1-3-16,-6-1-3 0,6-3 4 0,8 0-1 15,-1-4-4-15,-1 0 2 0,2-4-1 0,5-4-5 16,1 5-3-16,-1-1-4 0,8-3 2 16,-15 3 2-16,8 4 1 0,-7 0 3 15,-1 0-1-15,-4 0 5 0,4 4-4 0,-5 4-2 16,0-2 1-16,-7-2 1 0,6 7 2 15,1 0 3-15,-7 0 1 0,0 0 0 0,6 4 0 16,-6-1 2-16,6 2 1 0,-6 5 1 16,7 1-5-16,0 4 0 0,-1 3 1 0,0 4 3 15,8 0-2-15,-1 4-1 0,0 0 2 16,0-1 2-16,-1 1-6 0,2-1 5 0,-1 1 1 16,6-1-1-16,-6-3-4 0,7-3-7 15,-7-1-25-15,0 1-36 16,0-1-42-16,0-7-65 0,0 3-94 0,0-6-112 0,-6-1-152 15,5-3-162-15,-5-1 21 0,-1-3 177 16</inkml:trace>
  <inkml:trace contextRef="#ctx0" brushRef="#br0" timeOffset="148774.9739">27041 9506 35 0,'0'0'256'0,"-13"0"120"0,6 0 44 16,-6 0-27-16,-7 8-46 0,1-1-74 15,-1 4-72-15,-12 4-54 0,6 7-43 0,-13-1-26 16,0 9-21-16,-1-1-11 0,2 4-8 16,-1 0-6-16,0 0-5 0,-1 0-8 0,8 0-2 15,-1-7-6-15,7-1-12 0,7-3-59 16,-1-3-75-16,7-4-165 0,0-5-267 0,7 1-118 16,-1-3 96-16,1-5 241 0</inkml:trace>
  <inkml:trace contextRef="#ctx0" brushRef="#br0" timeOffset="149066.5835">27067 9367 250 0,'26'-11'457'0,"0"0"104"0,0 0-53 0,-13 4-138 0,6-1-123 0,-5 2-87 15,-2 1-56-15,2 2-40 16,-2-1-24-16,-5 4-12 0,6 0 10 0,0 0 23 15,-7 4 21-15,2-4 15 0,-2 3 7 0,0 2 0 16,0-2-8-16,-6 4-11 0,0 1-13 16,-6 3-19-16,0 0-15 0,0 7-9 15,-8-3-8-15,8 3-6 0,-7-4-2 0,6 5-4 16,-6-5 2-16,7 1 7 0,0-4 1 16,6 0 3-16,0 0 1 0,0 0-7 0,0-4 2 15,6-3-6-15,0 3-3 0,7-3-6 16,7-4-5-16,0 0-32 0,5-4-66 0,1 1-93 15,0-5-191-15,7 1-171 0,-7-7-234 16,6-1-45-16,-5 0 312 0</inkml:trace>
  <inkml:trace contextRef="#ctx0" brushRef="#br0" timeOffset="149408.1007">26435 8697 172 0,'-7'3'405'0,"7"-3"135"15,0 0-64-15,0-3-117 0,7-1-111 16,6 0-74-16,6 4-43 0,1-3-20 0,13-1-2 15,13 4 26-15,-1-4-2 0,14 1-17 0,-1-5-21 16,14 5-23-16,0-4-16 0,-1-1-17 16,0 1-13-16,2 0-6 0,-2 3-5 15,-6-3-5-15,-6 3-17 0,0 0-46 0,-14 4-69 16,1 0-103-16,-7-3-86 0,-1 3-137 16,-11 0-182-16,-1-4-56 0,0 0 174 0</inkml:trace>
  <inkml:trace contextRef="#ctx0" brushRef="#br0" timeOffset="150040.9166">27211 8096 52 0,'0'4'313'0,"0"-1"160"16,-8-3 2-16,8 4-27 0,-6-4-96 0,6 4-101 16,0-4-81-16,-6 0-60 0,6 3-39 15,-7-3-25-15,7 0-13 16,0 4 8-16,-7-4 7 0,7 0 6 0,0 4 1 0,-6-4-5 15,6 3-4-15,0 1-9 0,-7-1-4 16,7 1-6-16,-6 3-7 0,6 1-5 16,-6 3-5-16,-1 3 1 0,0 5-2 0,1-1-3 15,0 8-1-15,-1-1-1 0,-6 1 0 16,6 0-3-16,1 3 3 0,0 0-3 0,-2-3 4 16,2 0-3-16,0-5-4 0,6 2-4 0,-6-1-28 15,6-4-54-15,-8-3-97 16,8-1-77-16,0-3-126 0,0 0-264 0,0-4-94 15,0-3 249-15</inkml:trace>
  <inkml:trace contextRef="#ctx0" brushRef="#br0" timeOffset="167739.7103">26767 10990 22 0,'6'0'169'0,"2"-4"95"0,-2-3 36 16,0 0 4-16,1-4-38 0,-1-4-29 15,1 4-21-15,-7-7-16 0,6 3-9 16,-6-3-11-16,7-4-10 0,-7 3-22 0,0 1-9 16,0 0 0-16,0 3-15 0,0 1-24 15,0-1-16-15,0 4-21 0,0-4-18 16,0 8-14-16,0-4-16 0,0 4-7 0,0-1-3 16,0 5 0-16,0-1-1 0,0 4-2 15,0-4-2-15,0 4 2 0,-7 0 5 0,7 4 0 16,0 3 1-16,-6 1 0 0,-7 6 0 15,6 4-2-15,-5 5-2 0,-2 6 0 16,-5 0 2-16,6 8-1 0,-7 3-3 0,1 1-1 16,-1 2-1-16,1 1 0 0,5-3 3 15,2-1 0-15,-2 0-4 16,8-3-2-16,-1 0 2 0,7-4 0 16,0-1 6-16,0-2 5 0,7-4 9 15,5-1 14-15,2-7 15 0,-1-3 6 0,13-8-7 0,13-7 1 0,7-7-3 16,25-15-8-16,27-14-9 0,25-16-5 15,21-10-8-15,12-15-2 0,20-7-5 0,13-12-4 16,0-6 1-16,13-1-4 0,-7 4 3 16,0 8 2-16,-5 7-7 0,-21 10-49 15,-7 8-101-15,-18 11-187 0,-14 8-306 0,-19 3-326 16,-7 3 107-16,-13 5 331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44:48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14152 11239 57 0,'-13'4'94'15,"6"0"15"-15,-6-1 19 0,0 1-3 0,1 0-3 16,4-4 6-16,-4 3 21 0,5-3 23 16,-6 4 23-16,7-4 43 0,-7 0 56 0,7 0 22 15,-2 0-21-15,2 0-60 0,0 0-15 16,-1 0-40-16,7 0-50 0,-7 0-45 0,1 0-33 15,-1 0-20-15,7 0-14 0,-6 0-10 16,6 0-2-16,-6 0-4 0,6 0-1 0,0 3-1 16,0-3 0-16,-7 0 0 0,7 0-3 15,0 0 2-15,0 4 1 0,0-4 3 16,7 0-2-16,-7 4-1 0,0-4 5 16,0 0 0-16,0 3 1 0,6-3 4 15,-6 0 2-15,0 4 3 0,0-4 3 0,6 0 4 16,-6 4 4-16,0-4 4 0,7 0 4 15,-7 0-1-15,6 3-1 0,-6-3 0 0,7 0 0 16,-7 0-3-16,7 0-11 0,-7-3 4 16,6 3-7-16,0 0 1 0,2-4-3 0,-2 0-3 15,7 1-1-15,0-1-1 0,0-3 0 16,-1 3-6-16,2-3-3 0,-1 0 1 0,6-1 0 16,-6 1 0-16,1 3 0 0,5-3-3 15,-6 3-3-15,0 1 6 0,7-1 0 16,-8 0 0-16,8 1 0 0,0 3 0 0,-7-4 3 15,7 4-2-15,-8 4 4 0,8-4 5 16,-7 3 1-16,7 1 4 0,-8 3 1 0,2-3 5 16,-2 3 2-16,1 4 1 0,-6 0 2 15,0 0-2-15,-1 4 6 0,-6 3-4 0,0 4-4 16,0 4-4-16,-6 0-4 0,-8 6 1 16,1-2 4-16,1 2 3 0,-8-2 4 0,6 3 4 15,-5-7 4-15,6-1 7 0,0 1-4 16,-7-8 5-16,8 1 2 0,-1-5-6 15,6 1-7-15,-6-4-7 0,0-4-8 16,6 4 0-16,1-7-3 0,-7 3-6 0,6-3 1 16,1-1-3-16,-1 1 0 0,1 0-1 15,0-4 0-15,-8 3 0 0,8-3-2 16,0 0 0-16,-1 0-1 0,0 0-3 0,1 0 2 16,-1-3-3-16,7 3-3 15,-6-4 1-15,6 4-8 0,-7-4-9 0,1 1-10 0,6-5-10 0,-7 1-20 16,7 3-23-16,-6-3-34 15,6 0-33-15,-6-4-59 0,6 4-75 0,0-4-193 16,0 0-160-16,0 0-148 0,0 0 39 16,0-4 242-16</inkml:trace>
  <inkml:trace contextRef="#ctx0" brushRef="#br0" timeOffset="393.0691">14041 11290 266 0,'0'-11'202'0,"7"-3"62"16,-7 3-12-16,0 0-67 0,0 4-61 15,0-4-42-15,6 3-21 0,-6 1 21 0,0 3 102 16,0 4 85-16,-6 0 57 0,6 8-40 16,-7 3-11-16,1 7-32 15,-8 11-50-15,-5 11-51 0,-7 16-39 0,0 13-29 0,0 8-19 16,-7 14-19-16,1 5-10 0,-1-1-9 16,13-4-6-16,-6 1-5 0,7-4-2 15,6 0 4-15,6-11-6 0,1-8 1 16,0-6 1-16,6-12 0 0,0-7 0 0,6-7-3 15,-6-11-14-15,6-1-20 0,1-7-37 16,0-3-44-16,-1-4-62 0,7 0-113 16,-7-8-146-16,1 1-293 0,0 0-89 0,5-8 229 15,-12 0 240-15</inkml:trace>
  <inkml:trace contextRef="#ctx0" brushRef="#br0" timeOffset="2331.2683">14282 12071 66 0,'0'11'88'0,"0"0"4"15,7-4 16-15,-7 0 4 0,0 4-3 0,0-3-5 16,0-1 9-16,0 0 11 0,0-3-5 16,0 3-3-16,0-3-2 0,6 3 0 15,-6-3 9-15,0 0 23 0,0-1 11 16,0 4 15-16,0-2 16 0,6-2-6 0,-6 0-14 15,0 2-24-15,0-2-8 0,8 1 2 16,-8 0-9-16,6-4-11 0,0 3-6 0,0-3-11 16,1 4-11-16,0-4-12 0,6 0-12 15,-1-4-12-15,2 4-12 0,-2-7-10 0,8 0-6 16,0-1-6-16,-1-3-8 0,1 0-5 16,0 0 0-16,5-4-2 0,-5 1 2 0,6-5-5 15,-7 1 5-15,1-4-3 0,0 4 1 16,-1-4-1-16,1 3 0 0,0-2 0 0,-8-1 2 15,1 3-1-15,-6 1 0 0,6 0 5 16,-7-1 1-16,1 4 1 0,0 1 2 0,-7-1 1 16,6 4-2-16,-6 0 3 15,0 0-3-15,0 4-1 0,0 0 0 16,0 0-3-16,0-1-3 0,0 5-4 0,0-1 1 0,0 0-2 16,0 1-1-16,0 3 0 0,0-4 0 15,0 4 0-15,-6-4 0 0,6 4 0 0,-7 0 0 16,0 0 0-16,1 0-2 15,-7 4 4-15,0 3 1 0,-6 1-2 0,5-1-3 0,-5 4 1 16,-7 3-1-16,6 1-5 16,-6 0 5-16,7-1 1 0,-7 4-1 0,6 1-5 0,1-1 3 15,-1 1 2-15,0 3 2 16,8-4-3-16,-2 0 2 0,1 0 0 0,7 1-4 16,0-5 0-16,6 5 1 0,-8-4 2 15,8-1-3-15,0 4 0 0,0-3 3 0,8 0 2 16,-2-1 3-16,0-3-2 0,7 4 2 15,1-4-5-15,-2 0 1 0,8-3 1 0,0-1 0 16,-1-4 0-16,7 1 0 0,0-4 0 16,1 0 3-16,5-7-8 0,1 3-10 15,-1-7-6-15,7 0 1 0,0-4 0 0,-7 4 5 16,8-7 2-16,-8 3 4 0,1-3 1 0,-1 0 7 16,1 0 1-16,-7-1-5 0,0 1 3 15,1 3 1-15,-8-3 1 0,0 0 0 16,-6 3 0-16,7-3 0 0,-7 3 5 0,0-3 3 15,0 3 7-15,-7 0 1 0,8 0 3 16,-8 1-2-16,-6-1-1 0,6 1 3 0,1 3 0 16,0 0-1-16,-7 0-4 0,0 0-5 15,0 4-1-15,6-4 3 0,-6 3-7 16,-6 1 3-16,6-1-5 0,0 5-1 16,0-1-1-16,-7-3-3 0,7 7-1 0,-7-4 3 15,1 4 1-15,-8 4 0 0,2 3 0 16,-1 0 0-16,-7 8 0 15,0 0 6-15,1 3-7 0,0 4 0 0,0 0 1 0,5 4-3 0,-6-5 2 16,8 2-1 0,-1-1 1-16,6-4-5 0,0 0 2 0,1-3-1 0,6-4 4 15,0 0 3-15,0 0 7 0,0-4-1 0,0-3 0 16,6-1 0-16,1 1 0 0,6-8-5 16,0 1-2-16,7-5-1 0,6-6 3 15,0-1 0-15,-1-3 1 0,2 0-3 0,-1-1-3 16,-6 5 4-16,-1-1 4 15,0 4-1-15,-12 0-4 0,6 3 0 0,-6 5 2 0,-1-1-5 16,0 4 1-16,-6 0 1 0,0 4 5 16,0-1-3-16,0 1-2 0,7 3 3 0,-7 1-2 15,0 0 0-15,7 2 4 16,-1-2-3-16,0 3-7 0,8 0-20 0,-1 0-24 0,7 0-23 16,-2 0-29-16,2-4-35 15,7 0-39-15,-1 0-54 0,-1-3-77 0,1 0-38 16,7-4-84-16,-7-4-67 0,6 0 60 15,-5-3 86-15,-1 0 123 0,0-4 92 0,-7 0 72 16,1 0 57-16,0 0 55 0,-1 0 57 16,-6 4 97-16,0-4 76 0,0 4 71 0,-6-1 67 15,-1 4-16-15,0-3-68 0,1 3-28 0,-7 0-78 16,0 4-67-16,0-3-44 0,0 3-22 16,0 0-12-16,-7 0-13 0,7 3-9 0,-6 1-12 15,-7 3-13-15,6 1-11 16,1 0-9-16,-7 2-3 0,6 1-3 0,-6 0-1 0,7 0-6 15,0-3-2-15,-8 3 1 16,8 0 2-16,6-4 0 0,-6 0 0 0,-1-3-3 0,7 3-1 16,-7-3 6-16,7-4-2 15,0 3-4-15,0 1 2 0,0-4 1 16,0 0-2-16,0 0-3 0,0-4 4 0,7 1-1 16,0-1-1-16,-1-7 0 0,0 4-3 15,8-8 2-15,-2 1 1 0,1 3 0 0,1-4-5 16,-2 0-2-16,2 0 5 0,-2 4-5 15,-5 0 3-15,6 4-1 0,-6 0 1 0,-1 3 0 16,0 1 0-16,1 3 3 0,0 0 0 16,-1 0 4-16,0 0 0 0,-6 3 1 0,8 1 2 15,-2 0 2-15,0 3 0 16,-6 0 0-16,7 4-3 0,-1-4 0 0,-6 5-3 0,0 2 3 16,7-3 0-16,-7 4-3 15,6 0-2-15,-6-4 0 0,7 3 0 0,-7-3 0 0,6 0 5 16,-6 0-3-16,6 0 7 15,2-4-1-15,-8 1 8 0,6-1 6 0,0-3-7 0,1 0-2 16,6-1-4-16,-7-3-1 16,14-3-2-16,-7-5 1 0,7 1-5 0,5-4-1 0,1-4-1 15,1 0 3-15,-1-3 1 16,0 0 0-16,0 3-3 0,-7-3 2 16,1 3-5-16,0 1 0 0,-8 2 1 0,1 5-5 0,1 0 2 15,-8 3-4 1,0-3 4-16,1 7 2 0,-7-4 2 0,7 4 0 0,-1 4 0 15,-6-4 0-15,6 3 0 0,-6 1 0 0,7 0 5 16,0 3-4-16,-1 0 5 0,1 1 4 16,-1 3 1-16,8-4 7 0,-2 1 9 0,1 3 3 15,0-4 12-15,0-3 12 0,7-1 4 16,-8 1-4-16,8-4-1 0,0-4-6 16,-1 1-5-16,1-5-4 15,-7-3-4-15,7 0-4 16,-14 0-4-16,8-4-4 0,-8 1-7 0,0-1-5 0,-6-3-3 0,-6 3-5 0,0 4-4 15,-8 0 1-15,-6 4-1 16,1 3 1-16,-7 1 1 0,-7 3 0 16,7 3 2-16,-6 1-7 0,-1 3-9 0,7 1-15 0,7-1-8 15,5 0-15-15,2 1-26 0,5 3-20 0,0-4-31 16,7 4-53-16,7 0-82 16,6 0-136-16,7 0-216 15,-1-4-182-15,1 1-26 0,6-1 174 0,-1-3 280 16</inkml:trace>
  <inkml:trace contextRef="#ctx0" brushRef="#br0" timeOffset="2659.399">17265 11565 460 0,'19'7'682'0,"-5"-7"129"16,-2 4-121-16,2-4-95 15,-1-4-186-15,-7 4-153 0,0 4-128 0,8-4-94 16,-8 4-67-16,0-1-58 0,8 1-52 15,-8 0-56-15,1-1-140 0,-1 5-175 0,0-1-124 16,2 1-10-16,-2 3 74 0,-6-4 133 16,6 4 148-16</inkml:trace>
  <inkml:trace contextRef="#ctx0" brushRef="#br0" timeOffset="2735.2018">17454 11697 72 0,'6'11'130'0,"-6"4"119"0,7-4 114 0,-7 0 92 15,0-4 69-15,6 1-76 0,-6-1-126 0,0 0-69 0,0-3-59 0,0 0-60 0,0-1-49 16,0 1-38-16,7 3-47 0,-7-3-64 0,0-1-78 0,7 1-105 15,-7 0-145-15,0-1-201 0,6 1-39 0,-6 3 24 16,6-3 254-16</inkml:trace>
  <inkml:trace contextRef="#ctx0" brushRef="#br0" timeOffset="5053.6475">19772 11258 23 0,'13'0'196'0,"-6"0"106"0,6-4 18 0,-7 4-48 16,-6 0-77-16,6 0-65 0,2 0-45 15,-8 0-13-15,6 0 22 0,-6 0 58 0,6 4 68 16,-6-1 56-16,0 1-18 0,0 7 1 15,0 7-26-15,-6 0-46 0,0 12-45 16,-2 3-36-16,-4 3-28 0,-1 5-22 0,0 3-14 16,0 0-12-16,-7 3-7 0,8-6-7 15,-2-1-6-15,1-4 0 0,0-6-2 0,0-4 0 16,7-4-3-16,0-4-3 0,-2-4 12 16,8-3 12-16,-6 0 20 0,6-3 6 15,0-5-4-15,0 1-14 0,0 0-12 0,0-4-7 16,0-4-7-16,6-3-5 0,8-4-2 15,-2-4 1-15,8-7-1 0,0-7-1 0,5-4 0 16,2-4-2-16,-1-3 2 0,0 0 0 16,0 6-6-16,-7 2-1 0,1 6-1 0,-7 4 0 15,0 8 3-15,0 3 0 0,-6 3 4 16,6 5-5-16,-7 3 4 0,0 0 4 0,2 6 4 16,-2 2 1-16,0 0 1 0,-6 6 2 15,7-3 0-15,-1 7-5 0,-6 1 3 0,0 2-1 16,7 1 1-16,-7 1-3 0,0-1-11 15,0 3-20-15,0-3-34 0,0 0-56 16,0-4-63-16,0 1-86 0,7-4-119 16,-7-4-138-16,0 0-249 0,6-4-3 0,-6-3 232 15</inkml:trace>
  <inkml:trace contextRef="#ctx0" brushRef="#br0" timeOffset="5454.9723">20320 11371 238 0,'39'-36'502'0,"-7"2"140"0,1 5-60 0,-7 0-158 0,0 3-128 16,6 4-52-16,-5 4-68 0,-1-1-57 16,6 5-42-16,-5 3-27 0,-2 0-20 0,-5 4 1 15,6 3 7-15,-14 0 16 0,8 4 18 16,-7 4 2-16,1 0 7 0,-8 3-3 16,0 0-12-16,0 4-12 0,-6 0-15 0,0 0-12 15,-6 7-5-15,6 1-7 0,-12-1 3 16,5 4 2-16,-6 0-5 0,0-4-5 0,-1 4-2 15,2 0-2-15,-2-3-4 0,-5-1-17 16,6-3-27-16,0-4-44 0,1-4-53 16,-2-3-83-16,1-1-145 0,0-6-170 15,0-1-139-15,7-3 41 0,-8-8 119 0,8 1 174 16,6-5 178-16,-6 1 130 0,6 3 74 16,0-3 64-16,-7 3 28 0,7 4 13 0,0 0-5 15,-7 0-14-15,7 4 38 0,0 3 83 16,-6 1 155-16,-1 3 27 0,1 3-76 0,-7 8-5 15,0 0-72-15,-1 7-77 0,-5 8-61 16,6 7-47-16,-6 4-28 0,-1 10-21 0,7 4-14 16,-6 5-11-16,6 2-6 0,-1 1-3 15,8-4 3-15,-7-8-4 0,13-2-5 16,-7-5-9-16,7-11-20 0,7-4-19 0,-7-3-15 16,0-7-33-16,7 0-98 0,5-8-200 0,-5-7-230 15,6 0-240-15,6-7 81 0,1-11 330 16</inkml:trace>
  <inkml:trace contextRef="#ctx0" brushRef="#br0" timeOffset="5654.5892">21062 11085 272 0,'26'-14'640'16,"-13"7"132"-16,-7-1-131 0,1 1-98 0,-7 7-117 0,-7 0-129 16,-5 4-99-16,-1-1-68 0,-1 8-47 15,-6 0-26-15,-5 4-22 0,-1 3-13 16,-6 0-6-16,-1 8-3 0,1-1-7 15,-8 1-9-15,7 0-41 0,7-4-68 0,1 0-92 16,5-4-144-16,7-3-206 0,6-1-237 0,1-6-70 16,6-4 214-16,0-4 282 0</inkml:trace>
  <inkml:trace contextRef="#ctx0" brushRef="#br0" timeOffset="5766.369">20900 11243 202 0,'32'-11'351'0,"1"0"172"0,-7 0 25 0,-1 4-61 15,-5-1-117-15,0 5-75 0,-1-1-45 16,-6 1-66-16,6-2-52 0,-5 5-40 0,5 0-30 15,-6 0-20-15,0 5-15 0,7-5-4 16,-8 0-7-16,2 0-1 0,5 3-34 0,-6-3-80 16,6 0-158-16,-5 4-262 15,-1-4-370-15,0 0 13 0,-6 0 359 0</inkml:trace>
  <inkml:trace contextRef="#ctx0" brushRef="#br0" timeOffset="5968.8768">21231 11217 68 0,'-19'19'340'15,"-1"-1"218"-15,0 4 52 0,8 0-90 0,-8 0-140 16,1 4-93-16,-1 3-57 0,-6 7-72 0,7 1-51 16,-1 4-34-16,0 2-28 0,1 1-16 15,-1-3-11-15,8-5-7 0,-2-3-5 0,8-4-4 16,-1-3-9-16,1-7-25 0,6-1-51 16,6-7-89-16,1 0-121 0,-1-4-133 15,8-7-184-15,4-4 18 0,2-3 96 0,0-4 126 16</inkml:trace>
  <inkml:trace contextRef="#ctx0" brushRef="#br0" timeOffset="6068.6097">21140 11719 90 0,'32'-18'102'0,"2"3"34"0,-9 1 9 16,-5 3-9-16,0 3 12 0,-8 1 35 0,-5 3 18 0,0 4-2 0,-7 4-10 0,0 0-16 15,0 3-40-15,-7 0-41 16,0 4-27-16,1 0-23 0,0 0-15 0,-2 0-10 0,2 4-9 16,6-4-36-16,-6 0-93 15,6 4-181-15,-7-4-123 0,7 0-32 0,0-4 52 0</inkml:trace>
  <inkml:trace contextRef="#ctx0" brushRef="#br0" timeOffset="6750.6059">21961 11016 129 0,'6'-4'427'0,"0"-3"192"0,8 3-40 0,-8-3-146 16,0-1-138-16,2 5-102 0,-2-5-44 16,7 1-40-16,7 0-36 0,-2 0-24 0,2-1-17 15,0-3-10-15,6 4-13 0,0 0 0 16,-6-4-6-16,-1 7-2 0,8-3-1 0,-15 3 0 15,8 0 0-15,-1 0 5 0,-5 4 2 16,-2 0 1-16,1 0 3 0,1 4-2 0,-8 0-6 16,-6 0-2-16,6 3-1 0,-6-3-3 15,0 3-3-15,-6 4-1 0,0-4 2 0,-8 4 0 16,8-3 3-16,-7 2-3 0,-1-2-2 16,2 3-3-16,-1 0 3 0,0-4 2 15,0 4 1-15,-1-4 3 0,2 4-7 0,-2-4 2 16,8 1 1-16,-7 0 3 0,0-1 2 15,0 4 3-15,0-4-2 0,0 4 2 0,0 0 6 16,0 0 10-16,0 4 11 0,-7 3 9 16,1-4 1-16,6 8-2 0,-6-3-5 0,-1 7-1 15,-6-1 1 1,6 1-9-16,1-1-3 0,-1 1-3 16,7-4-1-16,0-3-1 0,0-5 3 0,0 1 8 0,6-4 11 15,1-4 5-15,0 0-5 0,6 1-15 0,-7-5-9 16,7-3-13-16,7 0-5 0,-7-3-6 0,12-1-4 15,2-7 4-15,-2-4-1 16,8 1 1-16,7-4 5 0,-2 3 0 0,1-3-1 16,-6 3-2-16,6 0 0 0,-7 4 0 0,-5 4 0 15,-2-1 11-15,2 5 14 0,-8 3 21 16,0 0 8-16,-6 0 8 0,-6 7 1 0,6 0-13 16,-14 4-7-16,2 4-9 0,-8 4-8 15,7-1-6-15,-7 4 0 0,2 0-8 0,-9 3 3 16,14-6 0-16,-6 2-15 0,-1-2-29 15,7-4-56-15,7-4-79 0,-1-4-155 16,0 0-269-16,7-7-284 0,0 0 11 0,0-7 343 16</inkml:trace>
  <inkml:trace contextRef="#ctx0" brushRef="#br0" timeOffset="6989.9545">22222 11199 12 0,'32'-11'240'15,"-13"3"68"-15,-5 1-16 0,-2 3-48 16,1 1-19-16,-6 3 20 0,0 3 45 15,-1 5 25-15,0 0-37 0,-6 2-53 0,0 5 2 16,7 3-17-16,-7 4-34 0,0 7-35 16,0 4-27-16,-7 8-23 0,7 3-20 0,-6 11-19 15,-7-4-12-15,6 4-9 0,-6-4-10 16,1 1-1-16,-2-5-5 0,2-7-2 0,-2-3-9 16,1-4-23-16,1-7-49 0,-2-4-64 15,8-4-88-15,-1-4-274 0,0-2-334 0,7-5-150 16,-6-7 363-16,6 0 252 0</inkml:trace>
  <inkml:trace contextRef="#ctx0" brushRef="#br0" timeOffset="7404.735">22924 10943 119 0,'20'-8'380'0,"-7"1"171"16,0-4-55-16,0 4-113 0,-7-1-116 16,8 1-95-16,-2-1-61 0,8 1-40 0,-7 3-25 15,7 1-19-15,-8-1-10 0,2 0-1 16,6 1 7-16,-7 3 15 0,-1 0 22 0,-5 3 53 16,6 1 13-16,-7 0-4 0,1 3-20 15,-7 0-25-15,0 5-25 0,0-1-13 16,-7 0-10-16,-5 3-9 0,-2-3-3 0,2 0 0 15,-1 0-4-15,-1 0-5 16,-6-4-1-16,2 1-1 0,4-1-20 0,1-3-39 0,1-1-32 16,-2 1-10-16,8-4 15 0,0 0 17 15,-2 0 13-15,2 0 17 0,6 0 6 0,-6 0 7 16,6 0 8-16,0 0 18 0,-7 4 23 16,7-4 16-16,0 3 7 0,0 1-3 0,-6 0 5 15,6-1-4-15,0 4-4 16,-7 5-9-16,7-5-6 0,0 4-3 0,0-4 6 15,0 4 4-15,7-3 4 0,-1 3-9 0,1-4-6 16,-1 0-5-16,8 1-7 0,-2-5-18 16,8 1-54-16,-7 0-79 0,7-4-109 15,-8 3-178-15,2-3-208 0,-2 0-83 0,-5 0 52 16,-7 4 239-16</inkml:trace>
  <inkml:trace contextRef="#ctx0" brushRef="#br0" timeOffset="7836.2144">23023 11203 10 0,'-34'22'115'0,"9"3"33"0,-1 1 32 0,6-1-6 16,1 1 5-16,-1 0-8 0,7-4-2 0,0 0 16 15,7-8 43-15,-1 1 52 0,7 0 14 16,0-4-28-16,0-4-55 0,7-4-37 0,5 2-28 16,-5-5-36-16,6-5-36 0,7 2-22 15,-1-4-19-15,1-1-9 0,6-3-5 16,-1 0-8-16,1 0-2 0,1-3-3 0,-7 3 1 16,6-4 1-16,-7 4-3 0,-6 0 0 15,0 0-1-15,0 4-8 0,0-1-3 0,-7 5-3 16,1-1 2-16,-7 0-1 0,7 1 1 15,-7 3 5-15,6 0 2 0,-6 3 9 0,0-3 0 16,7 4 10-16,-7 3 10 0,6 5 14 16,-6 6 4-16,6 0 11 0,1 8 0 15,0 7-6-15,-1 4-5 0,-6 3-2 0,6 4-7 16,-6 3-12-16,0 1 3 0,0-1-3 0,-6 1-1 16,0-7 2-16,-1-1 7 0,0-7 8 15,1-4 13-15,0 0 9 16,-1-7 3-16,-6-3 2 0,6-1-6 0,-5-7-9 15,5 0-3-15,-6-4-5 16,0 0 2-16,0-3-7 0,6-4-6 0,-5-4-3 0,4 1-8 16,2-1-9-16,-6-7-10 0,12 0 0 15,0 0-3-15,0-3-1 0,6-5 0 0,6 1 0 16,8-8 0-16,7 1-16 0,11-5-29 16,1 1-36-16,7-7-32 0,-1 2-47 15,14-6-117-15,-6 4-221 0,12-5-334 0,-7 1-210 16,1 3 289-16,-14 1 311 15</inkml:trace>
  <inkml:trace contextRef="#ctx0" brushRef="#br0" timeOffset="8858.8839">15285 12796 160 0,'0'-3'115'0,"-7"3"33"0,1 0-18 16,-7 3-19-16,6 5 3 0,-5 6 15 15,-8 4 7-15,1 12 12 0,-7 10 12 16,-1 15 17-16,1 7 17 0,-6 12-4 0,-1-1-11 15,1 11-19-15,-1-4-27 0,1 1-23 16,5-4-23-16,1-4-24 0,0-3-20 0,7-8-14 16,6-3-9-16,0-4-4 0,-1-4-7 15,2-7-2-15,5-7-3 0,0-8-2 0,7-3-1 16,-6-4 0-16,0-8-1 16,6 4-10-16,0-6-31 0,0-1-52 0,-7-4-59 0,7 0-102 15,0-3-190-15,0 0-75 0,7-1 23 16,-7-3 80-16</inkml:trace>
  <inkml:trace contextRef="#ctx0" brushRef="#br0" timeOffset="9698.1932">15773 13489 3 0,'14'-4'236'0,"5"-4"161"15,-13 2 88-15,8-2-17 0,-8 0-78 16,0 1-110-16,2 3-92 0,-2-3-64 16,-6 4-42-16,0-5-30 0,0 5-15 0,0-1-11 15,0 0-8-15,0 1-2 0,-6-1-4 16,-2 4 0-16,-4 0 2 0,-2 4 6 0,2-1 9 15,-8 5-1-15,1 3-8 0,-7 7-5 16,6-4-2-16,-7 9-1 0,9-1-3 0,-2 3 0 16,1 4-4-16,5-3-3 0,2 4-4 15,4-5 4-15,2-3-2 0,6 0 0 16,0-4 0-16,0 1 6 0,6-8 4 0,8-4-1 16,-2-4-1-16,2-3 0 0,5-7-8 15,1 0 0-15,6-8 0 0,-7 1 3 0,7-5-5 16,0 5 4-16,-6-4-4 0,-1 7 1 15,1-4-4-15,-6 8 0 0,-2-5-1 16,-5 5 4-16,6 3-2 0,-7 1 0 0,1 3 2 16,-1 0 5-16,0 0-2 0,2 0 7 15,-2 0 6-15,0 0 6 0,7 3 11 0,-6-3 21 16,6 0 14-16,7-3-4 0,6-1-15 16,-1-3-4-16,8-8 0 0,13-3-1 15,-1-4-7-15,1-7-8 0,6-8-5 0,0 0-3 16,-6-7-5-16,-7 4 2 15,-1 0-3-15,-11 3 1 0,-7 4 5 0,-8 4-3 16,-5 3 1-16,-7 4-4 0,-7 7-3 0,1 5-4 16,-14 6-1-16,-5 8-1 0,-9-1 3 0,2 12 0 15,-7-1 4-15,0 1-3 0,0 4 1 16,7-1-6-16,6 0-2 0,-1 0-7 0,8-3 4 16,6 3 2-16,-1-3-2 15,8 0 1-15,6 0 1 0,6-1 0 0,8 1 0 0,-1 3 0 16,0-7-3-16,6 7-1 15,1-3 2-15,6 7 0 0,-7 0 1 0,7 4-2 0,0 7 5 16,1 3 0-16,-7 12 5 16,5 3 0-16,-12 15 1 0,0 0 0 0,-7 7 11 0,-6-3 8 15,0-4 14 1,-6-12 13-16,6-2 7 0,-13-8 4 0,7-8 2 0,-1-2 1 16,-6-9 0-16,1 1-5 0,-2-8 1 15,1-3-14-15,0-1-12 0,0-3-7 0,-7-3-7 16,8-4-10-16,-2-1-2 0,-5-3-8 15,6 0-2-15,0-3-2 0,-7-1 0 16,7-4-6-16,0-3-1 0,7-3 2 0,-7-1 1 16,7-3 0-16,-2 0 3 0,8-8 0 15,0 1-4-15,8-5-16 0,4-3-15 0,1-4-19 16,7-3-24-16,6-4-25 16,0 4-32-16,7-4-32 0,-1 0-45 0,7-4-87 0,0 4-156 15,1 0-136-15,5-7-138 16,-6 4 33-16,0-5 203 0</inkml:trace>
  <inkml:trace contextRef="#ctx0" brushRef="#br0" timeOffset="10068.4279">16842 13075 106 0,'12'-22'245'0,"-12"7"135"0,8 0 50 16,-8 4-20-16,6 0-68 16,-6 4-100-16,0 0-81 0,0 3-57 15,0 4-34-15,0-4 3 0,0 8 16 0,0 0 17 16,0 7 36-16,-6 3 1 0,-2 4-18 0,2 8-27 15,0 4-23-15,-1 3-15 0,0 3-11 16,1 1-3-16,-7 0 7 0,7-1 2 0,-1-3-5 16,0 0-9-16,7-7-12 0,-6-4-8 15,0 0 2-15,6-8 19 0,0-3 31 0,-7 0 26 16,7-4 14-16,0-3 7 0,0 3-13 16,0-7-32-16,-7 4-23 0,7-4-21 0,0 4-16 15,7-8-4-15,-7 4-2 0,0-7-3 0,7-1-4 16,-7-2-8-16,6-5-1 0,0-3-6 15,1-1-7-15,6-6-5 0,-6-4-5 16,5-1-4-16,2 1-15 0,-2 3-20 16,-4-3-18-16,4 7-14 0,1-4-16 0,0 8-18 15,0 0-25-15,1 3-34 0,-2 0-58 16,1 4-75-16,7 0-55 0,-8 0-127 0,2 4-37 16,-1 3 24-16,0-3 58 0,6 4 171 15</inkml:trace>
  <inkml:trace contextRef="#ctx0" brushRef="#br0" timeOffset="11097.1119">17233 13053 122 0,'19'0'116'0,"1"0"75"0,-1-4 15 16,-6 1 44-16,0-2 21 0,0 5 11 15,-6-3 40-15,-1-1-25 0,0 0-46 0,2 1-60 16,-2 3-54-16,-6-4-42 0,0 4-15 16,0 0-16-16,-6 0-16 0,-2 7 0 0,-4 1 0 15,-1 3 0-15,-1 4-5 0,-5 3-8 16,0 4-12-16,-1 4-7 0,1-5-6 0,-1 5-4 15,6-4-2-15,2 0 1 16,5 0-1-16,1-4-2 0,-1-3-2 0,7 0 2 0,7-4-1 16,-7 0-1-16,6-8 0 15,7 1 3-15,-7-4-2 0,14 0 0 0,-6-7-6 0,-2-4 0 16,8 0 4-16,-1 0 0 16,-5-4 1-16,-2 4 3 0,2 0 0 0,-1 0-2 15,-7 4-1-15,0 0 0 0,2 3 0 16,-2 0 0-16,-6 1 0 0,0 3-2 0,0 0 2 15,6 3 0-15,-6 1 0 0,0 0 0 16,0-1 0-16,0 5-3 0,0-5-1 0,6 1 0 16,-6 0 3-16,7-1 3 0,-7 1-2 15,7-4 0-15,6 0 0 0,-7-4 0 16,8 1 0-16,-2-5-2 0,2 1-1 0,-2 0-1 16,1 3 0-16,-6-3-3 0,6 3 3 15,-7 0 2-15,1 1 2 0,0 3 2 16,5-4 1-16,-5 4 3 0,-1 4 7 15,1-4 5-15,0 3-1 0,-1-3 9 0,8 4 10 0,-8-4 5 16,0 0 0-16,7 0-7 16,7-4-6-16,0-3-3 0,-2-4-3 0,15-4-6 0,-7-7-1 15,7 4-2-15,-1-8-1 16,-6 4 0-16,1-3-2 0,-1 2 2 0,-7 5 5 16,-6-4-4-16,0 8 0 0,-6-5-6 15,-7 8 0-15,0-3-4 0,-7 3-5 0,1 4 1 16,-1 2-1-16,-6 2-2 0,6 0 3 15,-5-1-5-15,5 4-2 0,-6 4 6 0,0-1 1 16,7 0 7-16,-1 9-2 0,-6-1 3 16,7 7 0-16,-1 4-1 0,7 7 9 0,-7 4 3 15,7 4 7-15,0 3-1 0,0 8 3 16,7 3 3-16,-7 0 4 0,7 1-2 0,-7 3 3 16,0 0 9-16,0-1 0 0,-7 5 3 15,7 0-2-15,-7-4-1 0,-5 0 2 0,5-4 2 16,-6-3-8-16,0-8-3 0,-1-4-3 15,2-6-1-15,-1-1-3 0,0-10-7 16,0-1-5-16,-1-7-4 0,2 0-4 0,-2-8-7 16,2 1-2-16,5-8-5 15,-6 1-6-15,6-8 4 0,1 0-1 0,0-4-1 0,0-3 0 16,6 0 5-16,0-5-1 16,6-2 3-16,6-1-4 0,2-3 3 0,-1-4-4 15,13 0-2-15,6 0 6 0,1-4 1 16,12 5 1-16,1-5-2 0,13 0 6 0,0 1-3 15,6-8 5-15,6 3-1 0,-12 1 1 16,-1 0 2-16,-5 3 0 0,-15 8-2 0,1-1 1 16,-13 5 3-16,1-1 9 0,-7 4 7 15,-8 4-2-15,1-4 2 0,-6 3-3 16,-7-2-5-16,0 6-4 0,0-3-2 0,0 3-5 16,-7 4-1-16,1-4-4 0,-7 8 0 0,7-4-1 15,-8 7-1-15,1-3-2 0,0 3-1 16,0 4-1-16,-7 0-3 0,8 4 2 0,-2 3 3 15,-5 5 0-15,6-2-5 0,6 9 3 16,-5-1-1-16,4 0-1 16,2 8-2-16,6-4 5 0,0 7 0 0,0-3 2 0,6 0 1 15,2-1-3-15,-2 1 2 0,7-4-3 16,0-1 6-16,0 2-1 0,0-5-1 16,0-3 3-16,0-1-13 0,6-3-28 0,-6 0-41 15,7-3-81-15,0-5-88 0,6 1-133 16,-7-4-301-16,7-4-244 0,0 1-16 0,1-8 363 15</inkml:trace>
  <inkml:trace contextRef="#ctx0" brushRef="#br0" timeOffset="11335.5689">18815 13148 159 0,'6'-4'578'16,"1"0"184"-16,-7 1-94 0,7-4-156 0,-7 3-101 0,6 0-146 15,-6 4-134-15,0-3-101 0,7 3-76 16,-7 0-68-16,6 0-71 0,0 0-99 0,1 0-71 15,0 0-127-15,-1 3-17 0,0 1 71 16,1 0 99-16,0 3 91 0,-1 0 79 16,1 4 98-16,-7 0 57 0,6 4 48 0,-6-4 63 15,7 4 63-15,-7-1 115 0,0-3 70 16,0 0 64-16,7 0-35 0,-7 0-98 0,0-4-90 16,0 1-67-16,0-1-33 0,0 0-51 15,0 1-100-15,0-5-113 0,6 1-281 16,-6 0-293-16,0-1 24 0,6 1 302 0</inkml:trace>
  <inkml:trace contextRef="#ctx0" brushRef="#br0" timeOffset="13018.2827">21257 12752 13 0,'0'22'49'0,"0"-3"-1"0,-6 3-12 0,-1-1-10 16,7-2-9-16,-6 3-5 0,-1 4-5 0,1-4-4 15,-1-1 0-15,1-2-2 0,0-1 0 16,-2 4 1-16,2-8-2 0,6 1-3 15,-6 4-6-15,6-8-4 0,-7 3-2 0,7-3-1 16,-7 0-12-16,7 0-52 0</inkml:trace>
  <inkml:trace contextRef="#ctx0" brushRef="#br0" timeOffset="13704.6985">20918 13361 67 0,'0'-8'323'0,"0"5"134"0,0-5-46 0,0 5-80 0,-6-2-90 0,6 2-71 0,-6 3-30 16,6 0 1-16,-6 0 11 0,-2 3 14 16,2 5-9-16,0 3 5 0,-7 0-28 15,6 4-33-15,-6-1-22 0,7 5-13 16,0-5-12-16,-8 4-9 15,8 1-9-15,-1-1-8 0,0 1-11 0,7-1-3 0,-6 0-4 16,-1-3-1-16,7-1-1 16,-6 1-5-16,6 0-2 0,0-4 2 0,0 0 3 15,-6 0 7-15,6-4 9 0,0 1 24 0,0-1 17 16,0-3 11-16,0-1 4 0,-8 1-4 0,8 0-20 16,0-1-18-16,0 1-8 0,0-1-4 15,0 1-6-15,0-4-6 0,0 4 0 0,0-1 2 16,0-3-2-16,0 4-5 0,-6-4-1 15,6 0-7-15,0 4 3 0,0-4-4 0,0 0-2 16,0-4 3-16,0 4-4 0,0-4 0 16,0 1 3-16,0-1 2 0,6-3 0 0,-6-4-2 15,8 0-2-15,-2-4 3 16,0-3 0-16,1-1-2 0,6-3 2 0,-6 0 1 0,5 1-2 16,2-5 1-16,-2 4-2 0,2 0-3 15,-1 3-2-15,-1 1 3 0,-4 4 0 16,4-1 4-16,-6 4-5 0,8 4 1 0,-8-1 1 15,1 5-3-15,6-1 5 0,-6 4 4 16,-1 0 4-16,0 4 1 0,-6 3 3 0,6 0-6 16,2 1 3-16,-8 3 0 0,6 3-1 15,-6 1-4-15,0 3-2 0,0 0 0 0,6 1 5 16,-6-1 0-16,0 4-3 0,0-3-16 16,0-1-30-16,0 0-59 0,0-3-69 0,7-1-97 15,-7-2-188-15,6-1-193 0,-6-4-249 16,7 0 148-16,0-7 324 0</inkml:trace>
  <inkml:trace contextRef="#ctx0" brushRef="#br0" timeOffset="13937.8559">21277 13430 89 0,'6'4'436'0,"1"-4"265"0,-7 3 2 15,7-3-159-15,-7 0-73 0,0 4-122 16,0-4-116-16,0 0-80 0,6 0-54 0,-6 3-37 15,0-3-17-15,7 0-11 0,-1 0-10 0,-6 0-8 16,6 0-3-16,8 0-3 0,-2 0-1 16,8 0-6-16,-7 0 3 0,13 0-1 15,-6-3 2-15,6 3-29 0,-1-4-46 0,2 1-65 16,-1-1-73-16,0 4-138 0,-6-4-205 16,-1-3-265-16,1 3-37 0,-8 1 301 0</inkml:trace>
  <inkml:trace contextRef="#ctx0" brushRef="#br0" timeOffset="14114.5179">21648 13254 21 0,'-6'0'218'15,"6"0"82"-15,0 4 34 0,-6-4 2 16,-2 7 1-16,2 0-8 0,0 4-45 0,-1 8-54 16,-6-1-57-16,0 4-51 0,0 4-40 15,6-1-12-15,-5 5-20 0,5-1-14 16,0 0-11-16,1 4-17 0,-1 0-53 15,7-4-72-15,7 1-102 16,-7-4-239-16,6-4-212 0,1-8-12 0,0 1 253 0</inkml:trace>
  <inkml:trace contextRef="#ctx0" brushRef="#br0" timeOffset="14320.5215">21987 13280 94 0,'26'-15'419'0,"-13"0"212"0,-7 12-24 0,1-1-142 0,-7 4-143 0,-7 4-84 15,1 7-49-15,-1 3-60 0,-5 1-43 16,4 7-30-16,-4-3-22 0,6 3-9 0,-8-1-9 16,8 5-3-16,-1-4-24 0,7 3-70 15,-6 2-114-15,6-2-170 0,0-3-307 0,0 0-144 16,6-4 205-16,-6 0 256 0</inkml:trace>
  <inkml:trace contextRef="#ctx0" brushRef="#br0" timeOffset="14566.4408">22709 12990 257 0,'26'-25'592'0,"-12"3"136"16,-1 4-97-16,0-1-149 0,-6 4-84 15,-1 4-121-15,0 0-92 0,8 4-70 0,-8 3-45 0,0 1-24 16,1-1-21-1,-1 0-9-15,1 4-7 0,0 0-6 0,5 0-5 0,-5 0 7 0,0 4 2 16,-1-4 6-16,0 7 4 16,1-3 8-16,0 3-1 0,-1 4-6 0,-6 0-4 0,0 4-1 15,0 0-3-15,0 3 2 16,-6 0-6-16,-1 1-12 0,0-1-30 16,1-3-54-16,-7-1-84 0,6 1-190 0,-5-4-256 15,5-4-216-15,-6-7 3 0,6 0 274 0</inkml:trace>
  <inkml:trace contextRef="#ctx0" brushRef="#br0" timeOffset="14748.0999">22788 12961 186 0,'0'-4'170'16,"0"1"74"-16,-6 3 60 0,6 3 13 15,-7 1 45-15,0 11 33 0,1-1-40 0,-1 8-77 16,1 7-27-16,-1 1-50 0,-6 7-59 0,7-1-47 16,-8 4-31-16,8 1-25 0,0-5-12 15,-1 5-10-15,7-4-3 0,-6-5-10 0,6 1-26 16,0-7-64-16,0-4-86 0,0 0-124 15,0-4-109-15,6-7-281 0,-6 0-63 0,0-7 191 16</inkml:trace>
  <inkml:trace contextRef="#ctx0" brushRef="#br0" timeOffset="14937.1584">23335 12715 257 0,'19'-3'576'0,"-12"3"108"15,-7 3-96-15,-7 1-162 16,-5 3-66-16,-8 4-86 16,-7 4-78-16,-11 7-67 0,-1 4-43 0,-7 7-33 0,1 0-23 15,-2 7-12-15,2-3-4 16,13 3-14-16,-1-7-37 0,7 0-79 0,6-7-115 0,8-4-176 0,5-4-206 16,7-3-210-1,7-12 79-15,-1-3 325 0</inkml:trace>
  <inkml:trace contextRef="#ctx0" brushRef="#br0" timeOffset="15103.2877">23165 12950 69 0,'33'-14'380'16,"-7"3"232"-16,-6 0 14 0,-1 3-121 16,-5 1-153-16,-2-1-78 0,2 5-57 0,-8 3-60 15,7-4-45-15,-7 4-38 16,8 0-25-16,-2 0-14 0,-5 0-10 0,6 0-6 16,0 0-5-16,0 0-15 0,0 4-60 15,0-4-96-15,0 0-181 0,1 0-230 0,-2 0-279 16,-5 0 75-16,-1-4 329 0</inkml:trace>
  <inkml:trace contextRef="#ctx0" brushRef="#br0" timeOffset="15230.3239">23433 12925 136 0,'-14'21'357'0,"-5"1"198"0,-1 4 14 16,1 7-91-16,-7 0-134 0,0 7-112 0,0 8-43 16,-7-4-51-16,7 7-47 0,0-3-31 15,7-5-22-15,-1-2-14 0,7-4-16 0,6-8-58 16,1 1-82-16,0-9-90 0,6-2-144 15,0-5-315-15,6-6-88 0,7-5 239 16</inkml:trace>
  <inkml:trace contextRef="#ctx0" brushRef="#br0" timeOffset="15405.85">23426 13346 71 0,'19'-12'388'16,"-5"6"247"-16,-8-2 16 0,1 8-132 0,-1 0-147 0,-12 3-45 15,6 5-90-15,-7 3-73 0,1 4-53 16,0-1-36-16,-8 5-29 0,8-1-15 0,-1 4-9 15,0 0-7-15,-5 0-10 0,12 0-35 16,-7 0-68-16,7-4-98 0,0 0-173 0,0-3-175 16,7 0-285-16,-7-4 34 0,6-4 336 15</inkml:trace>
  <inkml:trace contextRef="#ctx0" brushRef="#br0" timeOffset="15624.9843">24013 12785 258 0,'0'4'610'0,"0"0"141"0,0-4-108 0,0 0-117 16,0 0-108-16,6 0-124 0,-6-4-103 15,12 0-63-15,2 1-45 0,-1-1-35 0,13-3-16 16,0-1-10-16,0 1-7 0,7-4-7 15,-1 3-16-15,1-3-27 0,-1 0-56 16,7 1-97-16,-6-1-184 0,-1 0-306 0,1-4-310 16,-7 4 182-16,0-4 326 0</inkml:trace>
  <inkml:trace contextRef="#ctx0" brushRef="#br0" timeOffset="16021.276">24273 12653 79 0,'-13'15'193'16,"-1"0"93"-16,2 3 67 0,-8-4 17 0,1 8 40 16,-1 0 2-16,-6 4-50 0,0 0-44 15,-1 3-28-15,-5 4-62 0,7 3-61 16,-9 1-53-16,2 0-41 0,-1-4-25 0,8-3-19 16,5-5-11-16,7-3-4 0,-6-4-4 15,12-3-1-15,-6-1-9 0,13-6-2 16,-7-1 1-16,1-3 1 0,12-1-3 0,-6-3-6 15,7-3-7-15,6-1-1 0,0-7 4 16,7-3 3-16,6-5 7 0,-1 1-6 0,-5 0 0 16,6-1 1-16,-7 4 0 0,1 4 0 15,0 0 0-15,-7 4 8 0,0 0 13 16,-6 3 24-16,-1 4 10 0,0 4 9 0,-6 3-1 16,-6 0-7-16,0 8-10 0,-8 0-10 15,1 3-10-15,-7-3-4 0,8 3-5 0,-8 1-3 16,7-1-4-16,0-4-25 0,0 1-36 15,7-4-51-15,-8-4-60 0,14 1-116 0,-6-1-236 16,6-3-301-16,6-8-95 0,2-3 325 16,-2-1 244-16</inkml:trace>
  <inkml:trace contextRef="#ctx0" brushRef="#br0" timeOffset="16229.5762">24228 12899 44 0,'18'-11'238'0,"-4"7"60"0,-8-3 4 0,1 3-29 0,-1 4-23 16,1 0 29-16,-7 0 42 15,7 7 15-15,-7 1-47 0,0 3 10 0,6 4-34 0,-6 3-41 16,-6 4-42-16,6 3-41 16,0 8-27-16,-7 1-23 0,0 6-21 15,1 4-15-15,-1-1-9 0,-5 2-7 0,-2-2-10 16,2-2-11-16,-2-1 1 0,1-7-2 0,0 0-3 16,0-7 3-16,0-5-3 0,6-2-1 15,-5-4-1-15,5-4-24 0,0 0-40 16,1-4-64-16,-1 0-99 0,1-3-190 0,6 0-297 15,-6-4-248-15,6 0 50 0,-8-4 364 16</inkml:trace>
  <inkml:trace contextRef="#ctx0" brushRef="#br0" timeOffset="16755.7437">24931 12496 131 0,'0'-4'218'0,"6"-3"45"0,1-4 1 16,5 0-44-16,2 0-49 0,-2 0-47 0,2-4-39 15,5 8-21-15,1-4-1 0,-8 4 39 16,8 3 25-16,-7 0 9 0,7 4 26 15,-8 4 32-15,2 0 6 0,-8 3-19 0,1 0 23 16,-1 4-32-16,-6 4-40 0,0-1-40 16,-6 5-30-16,-7-1-19 0,-1 1-13 0,2-1-10 15,-1 0-7-15,-7-3-1 0,8-1-3 0,-2-3-6 16,-6 0-10-16,14-4-48 0,-7 1-75 16,0-8-88-16,6 3-47 0,1-3-4 15,6-3-15-15,0-1 17 0,0-3 65 0,0 0 62 16,6 3 49-16,-6-3 37 0,0 3 22 15,7 0 24-15,-7 1 33 0,0 3 56 0,-7 3 76 16,7 1 75-16,-6 3 45 0,-6 4-4 16,4 0-7-16,-4 4-18 0,-1 3-55 15,6-3-55-15,-6 3-38 0,7-3-29 0,-1 3-21 16,0-3-12-16,1-1-9 0,6 1-7 0,0-4-6 16,6 0-3-16,1 0-3 0,0-3-1 15,5-5-1-15,-5 1-6 0,6 0-14 16,0-1-59-16,1-3-65 0,-2 0-61 0,1 4-79 15,-6-4-92-15,-1 4-180 0,1-1-91 16,-7 1 28-16,-7 0 135 0</inkml:trace>
  <inkml:trace contextRef="#ctx0" brushRef="#br0" timeOffset="17297.3882">24852 13001 22 0,'-26'33'146'0,"6"-3"60"0,8-5 18 16,-8 1 29-16,14-8 7 0,-1 0 5 0,1-3 45 15,6-4 19-15,0-4-20 0,6 1-59 0,7-1-49 16,0-7-27-16,0 4-44 0,7-4-45 15,0-4-25-15,5-3-18 0,-5 3-12 16,12-7-7-16,-5 0-7 0,-1 0-6 0,0-4-3 16,7 1-2-16,-7-1 2 0,-7 4 3 15,1-3 1-15,-2 3-4 0,-4 0-5 0,-8 3-15 16,7 1-12-16,-6-1-8 0,-7 1-5 16,7 0 5-16,-7 3 6 0,6-3 7 15,-6 3 8-15,0 1 5 0,0-1 0 0,0 4-1 16,0-4 0-16,0 1 0 0,0 3 0 0,0-4 0 15,0 4 3-15,0 0 3 0,6 0-1 16,-6 0 2-16,0 0 3 0,0 0 1 16,0 4 6-16,0-1 21 0,0 8 15 0,0 0 15 15,0 7 19-15,0 1 11 0,0 7-2 16,0 3 1-16,0 4-7 0,0 7-8 0,0 1-8 16,0-1-9-16,0 0-1 0,-6 4-7 15,6-4-1-15,-6 1 0 0,-1-1-6 0,7-3-6 16,-7-1-6-16,1-3-6 0,6 0-8 15,-7-3 0-15,1-5-3 0,0 1-1 16,-2-1 3-16,2-3 1 0,6 1 6 0,-6-5 9 16,0-4 3-16,-8 1-1 0,8 0-3 15,-1-4-4-15,1-4-8 0,0 0-1 0,-8 0 0 16,8-3-9-16,-8 0 0 0,8-4 0 16,-7 0 0-16,0-4-3 0,0 0-3 15,7-3-1-15,-8 0-1 0,2-4-5 16,5 0 0-16,1 0 1 0,-1-7 0 0,7 3 3 0,0-4-5 15,7-2 2 1,-1-1-1-16,7 0-7 0,7-4-21 0,6 4-26 0,-1-3-33 16,9-1-46-16,-2-4-65 15,7 5-109-15,6-4-256 0,1-5-208 0,-1 1-163 0,14-7 213 16,6-3 298-16</inkml:trace>
  <inkml:trace contextRef="#ctx0" brushRef="#br0" timeOffset="17477.8787">26233 13023 257 0,'-6'18'641'0,"-1"-6"158"0,0-1-123 0,7-8-74 0,-12-3-146 16,12 0-155-16,-6 4-131 0,-2-4-100 16,8 0-89-16,-6 4-97 0,6-4-114 15,0 3-247-15,0-3-244 0,-6 4-251 0,6-4 246 16,0 0 292-16</inkml:trace>
  <inkml:trace contextRef="#ctx0" brushRef="#br0" timeOffset="19609.5771">13683 11605 103 0,'7'59'87'0,"-1"-8"10"16,-12 5 7-16,-1-5-9 0,-6 0-19 0,-1 4-13 15,-4 4-12-15,-2 3-8 0,1 0 2 16,-7 4 5-16,6-11 8 0,7-7 0 16,-7 0 7-16,7-8 3 0,-6 0-4 0,6-4-4 15,-1-2-3-15,2-1-3 0,-2-8-4 16,8-3-5-16,-7 0-6 0,6-4-8 0,-6-3-7 16,1 0-6-16,4-1-5 0,-4 1-4 15,-2-4-3-15,2 0-2 0,-1 0 0 0,-1 0-2 16,2 0-1-16,-8-4 2 0,7 0 1 15,0 4 0-15,-6-3-1 0,5-1-1 0,2-3-1 16,-2 3 1-16,1-3 0 0,1 0-2 16,-2-1 2-16,8 1 1 0,-7 0 0 15,6-1-2-15,1-3-3 0,-1 4 2 16,7-4-2-16,-6 4-2 0,6-4 3 0,-7 0-2 16,7 0-1-16,-6 3 1 0,6-3 2 0,-7 0 1 15,7 0-2-15,0 0 0 0,-6 0 1 16,6 4 1-16,0-4 0 0,0 0 0 0,0 0 0 15,-6 0 0-15,6 0 1 16,0-4-1-16,0 4 0 0,0 0 0 0,0 0 0 0,0 0 0 16,0 0 0-16,0-3 0 15,0 3 0-15,0 0 4 0,0-4 1 0,0 4-1 0,0 0 5 16,0-4 1-16,0 4-2 0,0 0-2 16,0-3-4-16,0 3-2 0,6 0 0 15,-6-4 0-15,0 4-2 0,0 0 4 16,0 0 3-16,0 0 7 0,6 0 11 0,-6 0 11 15,7 0 25-15,-7 4 28 0,6-1 29 16,1 1 5-16,6 3 3 0,-7 8 1 0,8 0-10 16,-2 3 2-16,2 7 2 0,-2 9-7 15,1 6 11-15,1 4-13 0,-2 3-17 16,-4 1-14-16,4 3-13 0,-6 0-9 0,1-3-6 16,0 3-5-16,-1-3-10 0,-6 0-8 0,0-4-2 15,0-1-7-15,0-2 1 0,0-4-3 16,0 3 0-16,-6-7-1 15,6 4 0-15,0-5 2 0,-7 1-4 0,7 0-1 0,-7-3-3 16,7-5-4-16,-6 5 2 16,6-9-4-16,-6 1-2 0,6 0 1 0,0 1 1 0,-6-5 0 15,6-3-3-15,0 3-1 16,-8-4 3-16,8 1-2 0,0-4 0 0,0 0-1 16,0-4 0-16,0 5 3 0,0-9-2 0,0 5 4 15,0-5-3-15,0 1-9 0,0 0-25 16,0-1-40-16,0-3-48 0,0 4-66 0,0 0-122 15,0-1-119-15,0-3-283 0,0 0-53 16,0 0 199-16</inkml:trace>
  <inkml:trace contextRef="#ctx0" brushRef="#br0" timeOffset="24328.2514">12452 15672 64 0,'-33'40'88'16,"7"-3"20"-16,-7-4 32 0,8-4 1 0,-8 1-1 16,8-1 30-16,-8 0 6 0,7-3-1 15,0-4-7-15,6 0 4 0,1-4 11 0,-1 0-7 16,7-3-23-16,0-1-33 0,0 2-32 16,-1-5-28-16,8 0-10 0,6-1-4 15,-6-2-2-15,6-1-3 0,0 4 1 0,0-4 5 16,0-3 8-16,6 3 0 0,0-3 3 15,1 0 22-15,6-1-1 0,-6-3-4 0,13-3-10 16,-8-1-15 0,8-3-11-16,-1-1-10 0,1-6-11 0,0-1-2 0,-1 1-3 15,1-5-1-15,0-3 0 0,-2 4-2 0,-4-4-1 16,-1 0-1-16,0 4-3 0,-6-4 0 16,-7 3-1-16,0 1-3 0,0-4 2 15,0 3-2-15,-7 5 0 0,-6-1 2 0,6-3 0 16,-6 3 1-16,0 4 0 0,-7 0-2 15,1 0-5-15,-1 7 5 0,-6 1-4 16,0-1 1-16,1 4-2 16,-1 4 2-16,-1 3 1 15,1 4 3-15,0 0-2 0,0 8-4 0,7 3 0 0,-7 0 2 0,6 7 1 0,1 0 0 16,5 8 5-16,2-4-4 0,5 7 3 0,0-4 2 16,7 5 4-16,0-1 6 0,0 0-4 15,7 1 2-15,0-4-2 0,5-1 0 0,2-3-2 16,-2-3-1-16,8-1 5 0,-1-7 3 15,1-4 8-15,0 0 7 0,-1-3 5 16,1-8-1-16,6 0 3 0,-7-3-5 0,1-4-6 16,6-4-5-16,-7-3-7 0,7 0-6 15,-6-4-2-15,6 0 1 0,-7-4-1 0,1-3-5 16,0 0-23-16,6 0-49 0,-13-5-66 16,7 1-139-16,-1-3-196 0,-6-1-187 0,0 1-102 15,-1-5 64-15,-4 1 293 16</inkml:trace>
  <inkml:trace contextRef="#ctx0" brushRef="#br0" timeOffset="24631.208">12419 15034 158 0,'6'0'278'0,"-6"0"76"16,0-3-44-16,0 3-84 0,0 0-69 16,0 0-36-16,0 0-35 0,0 3-19 0,0 1-11 15,0 0-7-15,8 3-8 0,-8 1-4 16,6 3-7-16,0 0-4 0,1 0-6 0,0 3-3 16,-1 1-5-16,7-1-3 0,0 1-1 15,0 3-2-15,0-3-1 0,7 4 1 16,-8-5-4-16,8 4-26 0,0-3-42 0,-1 0-56 15,-5-4-50-15,4 0-55 0,-4-4-119 16,-1 0-128-16,-6-7 114 0</inkml:trace>
  <inkml:trace contextRef="#ctx0" brushRef="#br0" timeOffset="24800.4729">12771 15038 38 0,'0'-4'314'0,"0"-3"129"0,0 3-31 0,-7 1-74 15,7-1-60-15,-6 8-60 0,-7-1-48 16,0 1-30-16,0 7-22 0,0 8-20 0,-6-1-20 16,-1 4-24-16,1 3-18 0,-1 8-9 15,-6 4-9-15,7 3-8 0,-1 1-4 0,6-1-39 16,2-3-115-16,-1-1-175 0,6-6-236 16,0-5-159-16,1 1 196 0,6-8 194 0</inkml:trace>
  <inkml:trace contextRef="#ctx0" brushRef="#br0" timeOffset="25029.5929">13013 15745 388 0,'18'15'623'0,"-4"-4"126"0,-8-4-127 0,7-3-82 15,-13 0-126-15,6-1-129 0,-6-3-99 16,0 4-87-16,8 0-77 15,-8-4-71-15,0 3-65 0,0-3-79 0,0 4-149 0,0-4-179 16,0 0-263-16,0 4-98 0,0-4 342 16,0 0 206-16</inkml:trace>
  <inkml:trace contextRef="#ctx0" brushRef="#br0" timeOffset="25599.0711">14712 15657 17 0,'0'-10'290'0,"0"-1"193"0,0-5 80 16,7-2-22-16,-7 0-124 0,-7 0-124 0,7-4-40 15,0 4-46-15,-7-1-53 0,7 1-50 16,-6 3-34-16,-1 0-26 0,1 4-15 0,-8 4-11 16,2 0-7-16,-8 3-3 0,1 8 1 15,-7 3 4-15,0 8 2 0,-7 3 1 16,1 4 6-16,-7 4-2 0,6 3-8 0,1 4 0 16,-2-4-2-16,9 5-2 0,5-5-2 0,8 0-4 15,4 0 0-15,2-7 2 0,6 0 2 16,0 0-1-16,6-3 0 0,8-5-1 15,-8 1 3-15,7-4-3 0,0-4 1 0,6 4-7 16,-5-4 2-16,-2 4 0 0,2-7 0 16,-1 3 0-16,0 1 8 0,0-1 13 0,-7 1 10 15,0-1-1-15,2 0-4 0,-8 4-8 16,0 4-4-16,0-1-3 0,-8 1-2 0,2 3-6 16,0 0 1-16,-7 1-6 0,0 0-18 15,6-1-28-15,-5 0-48 0,4-3-75 16,2-1-203-16,0-3-233 0,0-4-280 0,-2-3 82 15,2-4 338-15</inkml:trace>
  <inkml:trace contextRef="#ctx0" brushRef="#br0" timeOffset="25802.9292">14830 15225 459 0,'6'-7'615'0,"0"0"99"0,1 3-143 0,-7 4-110 15,6-4-101-15,-6 4-110 0,0 0-81 0,7 0-63 16,-7 4-38-16,0 0-32 0,6-1-32 16,-6 5-48-16,7-5-51 0,-7 8-70 15,6-4-122-15,0 1-198 0,2 3-232 0,-2 0-104 0,0-4 201 16,-6 4 262-16</inkml:trace>
  <inkml:trace contextRef="#ctx0" brushRef="#br0" timeOffset="25987.3091">14855 15459 207 0,'-6'15'336'0,"6"0"115"15,-13 0-43-15,7 3-37 0,-2 0-73 0,-4 4-69 16,5 4-60-16,-6-1-49 0,7 1-40 0,-7 7-26 16,6-4-17-16,-6 4-13 0,7-4-6 15,-1 1-4-15,0-1-4 0,1 0-1 0,0-3-1 16,6-4-8-16,0 0-32 0,0 0-31 15,0-7-63-15,0 3-136 0,0-7-198 0,6 0-135 16,-6-4-5-16,6 1 200 0</inkml:trace>
  <inkml:trace contextRef="#ctx0" brushRef="#br0" timeOffset="26516.6193">14946 15657 354 0,'7'-3'300'0,"0"-1"130"0,-7 4 20 0,0 4-30 0,0 3-77 16,0 0-84-16,-7 8-57 16,7-4-25-16,-7 7-46 0,1-3-37 0,-1 3-31 15,7 0-18-15,-6 1-11 0,6-4-12 16,0-1-6-16,-7-3-3 0,7 0 7 0,0-3 3 16,0-1-2-16,0-4-6 0,7 1-2 0,-7-8-4 15,6 1-3-15,1-1-1 0,6-7-3 16,-6 0-5-16,5-3 5 0,2-1 1 0,-1 0-2 15,-7 4-1-15,0 0 0 0,1 4 0 16,0-4 8-16,-1 7 14 0,-6 0 14 0,6 1 11 16,-6 3-4-16,8 3-11 0,-8-3-7 15,0 8-9-15,0-5-5 0,0 1-5 16,6 3-4-16,-6-3 1 0,0 3 4 16,6 1-3-16,-6-4 1 0,7-1-1 0,-1 1 0 15,1-4-3-15,6 0 2 0,-1-7 1 16,2-1 3-16,5-3-2 0,7-7-6 0,0 0-3 15,0-4 3-15,1 0 1 0,-1-4-2 16,0 4-5-16,-7 0 3 0,1 7 2 0,-1 1-1 16,-6 6-1-16,0 1 5 0,7 3 5 15,-8 4-1-15,-4 0 1 0,4 4 2 16,1 0-3-16,1 3 0 0,-8-3 1 0,6 3-1 16,2 0-3-16,-8 1 2 0,8-1-1 15,5 0-2-15,-5 0 2 0,-2 1 3 0,1 0-4 31,7-5-1-31,-8 5-9 0,8-5-18 0,-6 1-17 0,5-4-27 16,1 0-29-16,-8 0-30 16,8 0-58-16,-7-4-107 0,7 1-89 0,-8-1-259 0,2-3-64 0,-2-4 79 0,2-1 267 15</inkml:trace>
  <inkml:trace contextRef="#ctx0" brushRef="#br0" timeOffset="26714.2846">15871 15372 262 0,'0'-8'201'15,"0"5"47"-15,0-1 19 0,-6 4-2 0,6 0 30 16,-7 7 53-16,1 1-13 0,-8 3-52 16,2 11-49-16,-2-1-15 0,-5 9-53 0,-7 7-51 15,6 3-37-15,-6 0-28 0,1 4-17 16,5 0-14-16,0-4-10 0,1 4-30 0,5-11-74 16,8 0-119-16,0 0-157 0,6-7-261 15,-6-4-120-15,6-4 65 0,0-7 305 0</inkml:trace>
  <inkml:trace contextRef="#ctx0" brushRef="#br0" timeOffset="26864.2592">15917 15819 370 0,'19'-11'643'0,"1"3"121"0,-7 1-138 16,-6 0-76-16,-1-4-138 0,0 7-131 0,1 0-99 15,0-3-78-15,-7 7-68 0,0-4-66 16,0 0-71-16,6 4-71 0,-6 0-142 0,0-3-204 15,0 3-233-15,0 0-132 0,0 0 267 16,0-4 252-16</inkml:trace>
  <inkml:trace contextRef="#ctx0" brushRef="#br0" timeOffset="27978.7856">17519 15610 223 0,'0'-4'199'0,"0"0"79"0,0 4 39 16,-6-3-27-16,6-5-41 15,0 5-39-15,-7-1-40 0,7 0-30 0,-7 1-18 0,7-5-20 16,-6 5-23-16,0-5-19 16,-1 1-15-16,0 3-11 0,1 1-10 0,-1-1-8 15,-5 1-2-15,5 3 1 0,0 0 3 0,-5 3 8 16,-2 4 18-16,1 4 18 0,0 0 25 15,0 8 16-15,1-1-7 0,-8 4-6 0,7 4-9 16,-1-1-17-16,2 1-15 0,-2 3-12 16,2-3-9-16,5 0-7 0,7-4-6 15,0-4 6-15,0 0-1 0,0 0 0 0,7-7 0 16,5 0-2-16,-5 0 1 0,6-7-8 16,0 0 1-16,7-4-8 0,0-8 3 0,-2 1 0 15,2 0-1-15,7-8-4 0,-1-3 3 16,-1 0-3-16,-5-1 2 0,0-3-3 0,-1 4-1 15,1 3 0-15,-8 0 5 0,-4 4-6 0,4 1-4 16,-6 2 3-16,1 5-2 0,-7-1 3 16,7 0 1-16,-7 4 6 0,6 0 1 15,-6 0-2-15,7 4 2 0,-7 0-2 16,0-1-1-16,0-3 0 0,0 4 2 0,6 3 2 16,-6-3 0-16,6 3 3 0,2-3 11 15,-8 3 15-15,6-3 10 0,0-4 1 0,8 3-3 16,-8-3-9-16,7 0-8 0,-7-3-3 15,8-5-3-15,-8 1-1 0,6 0-3 0,-4-4-2 16,-2 0-5-16,0 0-2 0,-6-4-1 16,0 4-3-16,0 0-3 0,-6 1-4 15,-8 2-1-15,8 1-1 0,-6 3-2 0,-2 1 1 16,1 3-8-16,-7 0-7 0,8 3-13 16,6-3-24-16,-8 4-23 0,1 0-19 0,7-1-22 15,-1 5-12-15,7-5-10 0,0 1-17 16,0-1-26-16,0-3-1 0,7 0 11 0,6 0-6 15,-1-3-7-15,8-4 18 0,0-4 44 16,6 0 41-16,7-4 32 0,-1-4 33 16,1-3 44-16,6-3 50 0,-1-1 31 0,2-3 9 15,-7 3-3-15,-8 4 13 0,-5 4 18 0,0 7 20 16,-8 0 15-16,-5 4-9 16,0-1-47-16,-1 5-40 0,-6-1-29 0,-6 4-18 0,6 4-11 15,-7-1-7-15,7 5-5 16,-7-1-2-16,1 0-5 0,6 1 1 15,0-1 2-15,0 4 2 0,0-4 3 0,6 4 6 0,1 0 4 16,0 0-1-16,-1-3-5 0,7 3-4 16,0-4-5-16,-6 0-1 0,5 1 4 15,-5-1 10-15,6 4 9 16,-6-4 3-16,-1 4-5 0,1-4-1 0,-1 4-7 0,-6 4-1 16,0 0-6-16,0-4-4 0,0 4-5 0,0-1-14 15,0 1-22-15,-6-4-34 0,6 3-71 16,-7-3-153-16,7 0-137 0,-6-3-206 0,6-1-93 15,-7 0 60-15,7-3 287 0</inkml:trace>
  <inkml:trace contextRef="#ctx0" brushRef="#br0" timeOffset="28310.1317">18333 15430 53 0,'6'-7'378'0,"1"0"242"0,-7-1 27 16,7 1-121-16,-7 0-156 0,0 3-63 16,6-3-84-16,-6 3-74 0,0-3-54 0,6-4-37 15,-6 3-22-15,8 1-16 0,-2-1-12 16,-6-3-2-16,6 4-1 0,1 3-1 16,-1-3-3-16,1 4 7 0,-1-1 11 0,1 4 9 15,5 0 3-15,-4 0 8 0,-2 4 9 16,7 3 8-16,0 4-5 0,-7 3-5 15,7 5-4-15,1 3-4 0,-2 0-6 0,2 3-6 16,5 1-7-16,-6 0-5 0,0 0-1 16,7-1-1-16,-8-3 0 0,2 0-2 15,-1-4-6-15,-1-3-9 0,2-1-34 0,-2 2-59 16,2-5-70-16,-1-4-112 16,-7 0-224-16,8-3-180 0,-8-1-149 0,6-6 95 15,-4-1 324-15</inkml:trace>
  <inkml:trace contextRef="#ctx0" brushRef="#br0" timeOffset="28484.0346">18828 15405 38 0,'0'-15'314'16,"7"4"173"-16,-7 4 6 0,0-4-25 15,-7 7-87-15,0 0-85 0,1 8-76 0,-8 0-10 16,-4 7-42-16,-2 0-48 0,-7 11-37 16,2 3-29-16,-1 4-20 0,0 5-12 0,0-1-15 15,-1-1-23-15,9 1-51 0,-2-4-85 16,6-2-147-16,1-2-149 0,1-7-245 15,5 1-72-15,7-8 257 0</inkml:trace>
  <inkml:trace contextRef="#ctx0" brushRef="#br0" timeOffset="28702.4906">19075 15639 181 0,'14'8'595'0,"-8"-5"167"0,0 1-95 16,1-4-129-16,0 0-98 0,-7 0-128 16,0 0-106-16,6 0-90 0,-6 0-88 15,0 0-88-15,0 0-110 0,0 0-187 0,0 0-189 16,0 0-221-16,0-4-78 0,0 4 269 16,0 0 227-16</inkml:trace>
  <inkml:trace contextRef="#ctx0" brushRef="#br0" timeOffset="29865.5277">20235 15591 96 0,'0'4'218'0,"0"3"72"0,0-3 23 0,0 0-52 0,0 3-62 0,0-4-46 15,0 2-22-15,6-2-6 0,-6 1 5 16,0 0 12-16,0-1 26 0,0-3 18 0,6 4-13 16,-6-4-15-16,8 0 13 15,-2 0-26-15,0-4-36 0,8-7-27 0,-2 0-23 16,8-4-17-16,-1-7-12 0,8 0-7 16,-8-3-5-16,-6-1-4 0,7-3-4 0,-7 3-2 15,0 0-5-15,-7 5 4 0,1-5-5 16,-1 4-1-16,-6 3 4 0,0 1 0 0,-6 4 2 15,6-5-2-15,-7 8-3 0,1 0-8 16,-1 0 2-16,1 4 0 0,-1 0 3 16,1-1-3-16,0 5 3 0,-8-1 1 0,8 4 0 15,-1 0 0-15,-6 0 0 0,7 0 0 16,-7 7 0-16,6-3-2 0,-6 3-2 0,0 4 3 16,6 4-3-16,-6 0 3 0,1 7 4 15,5 4 3-15,-6 6 2 0,7 5 2 0,-8 3 2 16,8 4 5-16,-1 0 1 0,-6 4 7 15,7 0 0-15,6-5-1 0,-7 1 0 0,7-4-5 16,-6 1-5-16,6-8-1 16,0 0-4-16,6-4-3 0,-6-3 1 0,7 0 1 15,-7-8 0-15,6-4 5 0,1 1 7 16,-1-4 3-16,-6 0 4 0,13-4-2 0,-7-3-6 16,2 0-8-16,4-4 1 0,-5-4-3 15,6-3 2-15,0-1-1 0,0-3-7 0,6-3-2 16,1-1 1-16,-7-7-1 0,7 0 2 15,0-4-2-15,-1 1 0 0,0-1-1 0,0 1 0 16,-5-1 0-16,-1 8 0 0,0-1-3 16,-7 4 0-16,7 4-6 0,-6 1 0 15,-7 2 4-15,7 5 0 0,-7-5 9 0,6 8 0 16,-6 0-3-16,0 0 3 0,6 4-1 16,-6 3 1-16,0-3-3 0,0 0 0 0,0 3-1 15,0 0 3-15,7-3 0 16,-7 3 4-16,7 0-3 0,-1-3 4 0,0 0-1 15,1-1-1-15,6 1-4 16,0-4-2-16,1-4 0 0,-2 1 0 0,8-1 2 0,-7 0-3 0,7 1 1 16,-8-1-3-16,1 0 2 0,0 4 0 0,0-3 4 15,-6 3 3-15,6 0 1 0,-7 3 1 16,0 1-3-16,2-4 0 0,-2 4-1 16,0-1 0-16,1 5-3 0,-1-5 2 0,1 1-2 15,0 0-3-15,-1 0-4 0,0-1-25 16,2 1-43-16,4-4-63 0,1-4-117 15,0 1-242-15,6-5-206 0,-5-3-180 0,5 0 170 16,1-7 308-16</inkml:trace>
  <inkml:trace contextRef="#ctx0" brushRef="#br0" timeOffset="30106.4305">21277 15211 108 0,'13'-16'388'0,"-6"-2"225"16,-1 7 0-16,-6-3-135 0,0 6-151 0,0 1-90 15,0 0-48-15,-6 3-57 0,-1 4-40 0,0 0-21 16,-5 7-11-16,-2 1-8 0,1 6-7 16,0 1-11-16,0 7-7 0,1 0-2 0,-2 7-9 15,8 4-5-15,-1 4-5 16,0 3-2-16,7 1 1 0,0-5 1 0,7 4-1 16,0-3-11-16,5-4-36 0,2 0-81 0,5-7-46 15,-6 0-107-15,6-4-48 16,1-8-159-16,0 1-145 0,-1-8-2 0,-5 0 152 0</inkml:trace>
  <inkml:trace contextRef="#ctx0" brushRef="#br0" timeOffset="30295.9139">21570 15346 117 0,'7'-11'326'0,"-1"0"124"0,-6 0-54 16,0 4-82-16,6 3-79 0,-6 0-47 0,0 1-16 15,-6 3 5-15,6 3-13 0,0 1-31 0,-6 3-27 16,-1 8-14-16,0-1-25 0,7 9-20 16,-6-1-16-16,0 3-12 0,-1 1-5 15,7 3-14-15,-7 1-48 0,7-1-89 0,0 0-61 16,7-3-118-16,-7-4-156 0,7-4-56 16,-1 1 4-16,-6-8 90 0</inkml:trace>
  <inkml:trace contextRef="#ctx0" brushRef="#br0" timeOffset="30503.7835">21642 15625 66 0,'12'-8'314'0,"-5"1"194"0,0-1 53 0,-7 5-43 0,6-5-122 16,1 5-122-16,-1-1-51 0,-6-3-56 15,6 3-49-15,2 0-34 0,-2-3-21 16,-6 3-16-16,12-3-7 0,-5 0-5 0,6 0-7 16,0-1-9-16,1-3-7 0,5 0 0 15,0-3-6-15,1 3 2 0,-1-1-5 0,7 1-16 16,-6 4-36-16,-1-4-45 0,1 4-63 15,0 3-87-15,-7-3 1 0,-7 3-59 0,8 1-142 16,-8-1-84-16,0 0-8 0,-6 1 87 16</inkml:trace>
  <inkml:trace contextRef="#ctx0" brushRef="#br0" timeOffset="30701.2062">21973 15284 47 0,'0'-8'268'0,"-6"5"118"0,6-5-9 0,0 5-88 16,0-1-65-16,0 0-39 15,-6 4-13-15,6 0 9 0,-7 0-5 0,7 4-17 16,-6 0-28-16,-1 3-23 0,0 4-9 16,1 0-10-16,0 4-20 15,0 6-22-15,-2 2-15 0,2-1-8 0,0 3-8 0,-1 1-5 16,7-1-7-16,-6 1-33 16,6-4-63-16,0 0-62 0,0 0-56 0,6-7-110 0,-6-1-193 15,7 1-79-15,-1-8 22 0,0 1 210 16</inkml:trace>
  <inkml:trace contextRef="#ctx0" brushRef="#br0" timeOffset="31081.8773">22254 15327 87 0,'-7'0'330'0,"7"0"145"0,0-3-38 15,0-1-63-15,0 4-104 0,-6-7-88 16,6 3-65-16,6-3-39 0,-6-4-17 0,7 0 2 16,-7 0 15-16,7 4 8 0,-1-8-5 15,0 4-31-15,8 0 13 0,-8 4-10 16,0-4-15-16,1-1-14 0,6 5-11 0,-6-4-3 16,5 8-6-16,-5-5-1 0,0 5 17 15,-1-1 24-15,7 0 29 0,-6 4 13 16,-1 0-10-16,1 4-4 0,5 0-8 0,-5-1-9 15,6 5-7-15,-7 3-14 0,8-4-8 0,-8 8-10 16,7-4-2-16,0 3-5 0,0 5-1 16,1-5-2-16,-2 5 1 0,1-1-2 0,0 0 2 15,7 0-10-15,-7-3-25 0,0 0-45 16,0 0-73-16,0-4-135 0,0-4-127 0,0 0-228 16,-7-3-158-16,8 0 131 0,-2-4 279 15</inkml:trace>
  <inkml:trace contextRef="#ctx0" brushRef="#br0" timeOffset="31321.2352">22768 15188 212 0,'0'0'344'0,"-6"-3"110"0,6-1-72 0,-7 4-74 15,7-4-94-15,-6 1-69 0,-1 3-38 16,0 0-8-16,1 0 17 0,-6 0 17 0,4 3 1 0,-11 1 1 15,6 0 14-15,0 3-19 0,-7 1-28 16,8 3-28-16,-8 0-23 0,1-1-15 16,-7 5-11-16,6 0-9 15,0 3-7-15,-5 4-3 0,5-4-4 0,-6 5 0 0,7-2-3 16,-1-2-7-16,6 3-27 0,-5-4-60 16,6-4-77-16,0 5-95 0,7-8-139 15,-1 0-250-15,0-4-82 0,-5 1 203 16</inkml:trace>
  <inkml:trace contextRef="#ctx0" brushRef="#br0" timeOffset="31821.242">22879 14954 101 0,'6'0'78'0,"-6"0"20"0,7 0 27 16,-7 4 5-16,7-4-1 0,-7 3 30 15,6 1 38-15,1 3 35 0,5 1 23 0,-4-1 20 16,-2 4 0-16,6 0-11 0,2 3-27 16,-8 1-24-16,7 0-6 0,1 0-34 0,-2-1-38 15,2 5-28-15,-8-1-15 0,7 4-14 16,-7 0-12-16,1 3-10 0,-7 5-7 0,0 3-9 15,0 3-10-15,-7 4-4 0,-6 1-2 16,1 3 0-16,-2-4-3 0,-6 1-3 0,1-1-2 16,-1-4-4-16,2 1-3 15,-2-4-1-15,0-4-3 0,7-3-3 16,-7 0-1-16,1-1-12 0,6-7-25 0,0 1-29 16,7-4-36-16,-8-1-66 0,8-3-143 0,0-3-211 15,-1-1-237-15,0 0-92 0,1-3 248 16,-1-4 244-16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45:51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4116 7693 294 0,'19'-22'608'0,"-6"4"100"15,-6-8-112-15,-1 1-153 0,-6-1-65 16,0 4-111-16,-6 0-85 0,-1 4-68 16,0 3-47-16,1 0-23 0,0 8-22 0,-7 0-6 15,6 3-8-15,-6 4-2 0,7 4-2 16,-8 3-3-16,2 0 5 0,-8 8 6 0,7 0 8 16,-7 6 17-16,8 1 12 0,-8 8 11 15,1 7 8-15,-1 3 7 0,0 11-2 0,-6 8-11 16,7 10-10-16,-1 23-7 0,-6 14-9 15,7 7-8-15,-1 5-5 0,0 3-7 16,1-4-3-16,5 0-4 0,2-3-1 16,6-4-5-16,-8-4-2 0,8-11 2 0,6-7 1 0,-7-7-2 15,7-12-2-15,7-6 0 0,-7-9-3 16,6-10-11-16,8-7-28 0,-8-4-33 0,0-7-43 16,0-8-72-16,2-3-118 0,-2-5-190 15,-6-2-125-15,6 0-212 0,-6-8-9 0,-6-5 326 16</inkml:trace>
  <inkml:trace contextRef="#ctx0" brushRef="#br0" timeOffset="249.8876">3204 8814 499 0,'20'-18'685'0,"-8"-4"146"15,2-1-79-15,-8-2-117 0,0 7-186 16,1 3-153-16,6 0-104 0,0 8-32 15,0 0-86-15,6 0-33 0,8-1-16 0,5 5-17 16,7-1-16-16,0-3-16 0,7 3-19 0,-1-3-19 16,7-1-28-16,1 1-28 0,-1-4-54 15,0-4-100-15,6 0-188 0,-5-3-133 0,-2-4-129 16,2-3-89-16,-7-1 142 0,-7-4 279 16</inkml:trace>
  <inkml:trace contextRef="#ctx0" brushRef="#br0" timeOffset="386.5094">4246 8154 514 0,'0'0'713'0,"0"0"133"0,-6 0-66 16,-2 0-133-16,2 0-192 0,0 0-154 0,-1 4-107 15,-6 3-73-15,7 4-47 16,-7 8-43-16,7 3-56 0,-8 7-58 0,1 8-49 16,0 0-42-16,7 3-36 0,-1 0-44 0,1-3-78 15,-1 0-138-15,7-8-7 0,0-4-89 0,0-3-31 16,0-7 43-16,7-4 112 0</inkml:trace>
  <inkml:trace contextRef="#ctx0" brushRef="#br0" timeOffset="617.3854">4337 8422 165 0,'33'-22'564'0,"-7"4"228"0,0 3-75 16,-7 1-97-16,1 3-124 0,-7 3-146 16,0 5-106-16,-7 3-74 0,7 7-52 0,-6 0-41 15,6 4-28-15,0 4-16 0,0 3-9 0,0 4-8 16,7 4-11-16,-8-5-11 0,8 5-12 15,0 0-14-15,-1-4-19 16,1-4-30-16,-8 0-32 0,2-3-26 0,5 0-62 0,-5-8-154 16,-8-3-188-16,6 0-117 0,-4-8-105 15,4-4 39-15,-5-3 284 0</inkml:trace>
  <inkml:trace contextRef="#ctx0" brushRef="#br0" timeOffset="748.0354">4812 8294 411 0,'0'-4'691'0,"0"0"145"0,-6 1-94 0,6 3-95 0,-13 0-177 0,6 0-157 0,-6 7-107 0,1 4-76 0,-8 8-46 16,0 3-32-16,-6 10-35 15,1 5-43-15,-2 3-47 0,-5 4-37 0,6 0-28 16,-7 4-25-16,13-8-41 0,1-3-45 16,-1-8-66-16,7-7-93 0,7-7-28 15,-1-4-126-15,1-4-37 0,6-7 33 0,0-3 138 16</inkml:trace>
  <inkml:trace contextRef="#ctx0" brushRef="#br0" timeOffset="1026.2921">5125 8033 541 0,'26'0'712'0,"-6"0"116"0,-14 5-80 0,0 2-122 15,-12 4-184-15,0 7-142 0,-8 8-106 16,2 10-72-16,-8 4-43 0,1 12-29 0,-7 6-17 15,-1 5-14-15,1-1-5 0,-6 8-4 16,-1-1-4-16,1-3 1 0,-1-4-1 16,1-10-4-16,-1-1-5 0,7-11-11 0,0-3-22 15,-1-4-43-15,9-11-73 0,4-7-149 16,1-4-312-16,0-4-274 0,0-7-161 0,7-4 235 16,-8-3 330-16</inkml:trace>
  <inkml:trace contextRef="#ctx0" brushRef="#br0" timeOffset="1255.0406">5275 8147 607 0,'65'-15'845'0,"-7"-3"205"16,-18-4 15-16,-15 0-267 0,-5 11-198 15,0 1-184-15,-7 2-141 0,0 5-103 16,0 3-72-16,7 3-82 0,-1-3-79 0,1 4-63 15,0 3-34-15,-2-3-35 0,9-1-34 16,-7 1-43-16,-2 3-28 0,2-7-102 0,-7 4-242 16,1 0-237-16,-2-4-149 0,-6 3 201 15,-6 1 343-15</inkml:trace>
  <inkml:trace contextRef="#ctx0" brushRef="#br0" timeOffset="1353.7754">5471 8451 502 0,'-8'26'818'0,"8"0"168"0,-6-12 100 0,6-3-244 0,-6-3-222 0,6-1-196 0,0-3-147 0,0-1-125 0,12-3-121 0,-4 0-107 0,11 0-93 0,7-7-83 0,6 3-74 0,1-7-31 0,13 4-112 16,5-8-223-16,2 1-100 31,-1-4-97-31,0-1 51 0,-6 1 336 0</inkml:trace>
  <inkml:trace contextRef="#ctx0" brushRef="#br0" timeOffset="3151.9848">6942 9049 206 0,'-7'0'152'0,"7"3"57"0,-6-3 35 16,6 0 15-16,0 4-15 0,-6-4-9 15,6 0-7-15,0 0-19 0,0 4-17 0,-6-4-11 16,6 0-16-16,0 0-12 0,-8 0 22 16,8 0 3-16,0 0-17 0,0 0-20 0,-6 0-19 15,6 0-23-15,0 0-23 0,0-4-19 16,0 4-17-16,-6 0-10 0,6 0-6 0,0 0-14 15,0 0-1-15,0 0-6 0,-7 0-2 16,7 0-4-16,0 0-1 0,0 0 3 16,-6 4 1-16,6-4 0 0,-7 3 3 0,7 5 3 15,-7 3-1-15,1 3-4 0,-7 8 0 16,0 4 2-16,0 3-2 0,-7 11-4 16,8 1 5-16,-8-1-4 0,6 0-4 0,2-3-2 15,5-1 6-15,1-6 1 0,6-4 1 16,0-4 11-16,0-4 11 0,0-4 15 0,6-3 10 15,1-3 14-15,-1-1 2 0,8-3-5 16,-2-4-7-16,2-4-13 16,5 0-9-16,1-3-8 15,-1-8-6-15,7 1-2 0,0-4-1 0,6-4-3 0,-5-1 5 16,-1-6 7-16,0 4 5 0,-7-5 3 0,1 5 0 0,-8-1-3 16,2 4-5-16,-14-4-3 15,0 4-7-15,0 4-4 0,0 0-3 0,-6 0-2 0,-8 2 4 16,2 2-4-16,5 3-1 15,-6 0 4-15,-6 4-3 0,5 3-1 0,2 0-1 0,-8 1 0 16,7 3 0-16,-7 0 0 0,8 3-3 16,-2 5 2-16,1-5 1 15,0 5-2-15,6-1 1 0,-5 0-2 0,5 4-1 16,0 0 0-16,1 1-8 16,6 2-8-16,-6-3-19 0,6 4-22 0,0-1-20 0,0 1-26 15,6-4-36 1,-6 4-48-16,6-1-84 0,1 1-158 0,0-4-44 0,-1 0-137 0,0 0-87 15,1-4 29-15,0-3 282 16</inkml:trace>
  <inkml:trace contextRef="#ctx0" brushRef="#br0" timeOffset="3388.6173">7574 8785 508 0,'39'-7'731'16,"-13"3"131"-16,-13-3-55 0,0-1-149 0,-7 5-199 16,1-2-159-16,0 5-112 0,-1 5-69 15,-6-5-42-15,7 7-31 0,-7 0-27 0,0 4-34 16,6 4-25-16,-12-1-34 0,6 5-47 16,0 3-71-16,-7 3-120 0,1 5-254 15,-1 6-224-15,0 1-141 0,-5-1 75 0,-2 9 367 16</inkml:trace>
  <inkml:trace contextRef="#ctx0" brushRef="#br0" timeOffset="3517.9436">7633 9444 203 0,'6'15'478'0,"0"-5"208"0,1 2-34 0,0-1-167 0,-7-4-75 0,6-3-108 16,-6 3-102-16,6-3-78 0,-6 3-81 15,7-3-81-15,0 3-88 0,-7-3-149 16,0-1-119-16,0 1-127 0,0 3-132 15,6-3-11-15,-6 0 178 0</inkml:trace>
  <inkml:trace contextRef="#ctx0" brushRef="#br0" timeOffset="4618.9325">6239 8143 38 0,'0'4'250'0,"-7"0"126"0,7-1 22 0,-6-3-85 15,6 4-72-15,0-4-75 0,0 4-56 16,-7-1-41-16,7-3-26 0,0 5-15 0,0-5-10 16,0 0-2-16,0 3 4 0,7-3 12 15,-7 3 14-15,0-3 21 0,6 4 15 0,1-4 17 16,-1 4 3-16,1 0-10 0,5-4-9 16,2 3 1-16,5-3 13 0,1 4-6 0,0-4-7 15,6 0-5-15,-1 0-13 0,15 0-7 16,-1 0-7-16,6-4-5 0,1 1-2 15,6-1 2-15,7-4 3 0,-8 2-4 0,8 1-7 16,0-2-5-16,0 0-6 0,-1-1-5 16,-5 1-5-16,4 3-4 0,-10 1-4 15,5-4 2-15,-7 3-3 0,1 0-1 16,-1 1 2-16,1-1 2 0,0 4-2 0,-8-4 1 0,2 1-2 16,-1 3 2-16,0-4 8 15,-7 0-1-15,1 4 1 0,-1-3 0 0,-6-1-5 16,1 0-1-16,5 1-1 0,-12 3-2 15,5-4-1-15,-5 0 2 0,0 4-3 0,-1-3 3 16,1-1 1-16,0 0-2 0,-8 1-2 0,8-1-2 16,-7 4-2-16,7-7 3 0,-8 7 0 15,2-4 1-15,-1 1-3 0,-1-2 0 0,2 2-3 16,-2-1-2-16,2 0 2 0,-1 4 2 16,-7-3 0-16,8-1 3 0,-8 1-8 15,0 3 1-15,0-4 3 0,2 4 3 0,-8 0-4 16,6-4 6-16,0 4 3 0,-6 0-1 15,7-3-2-15,-1 3-5 0,-6 0-2 0,7-4-1 16,-7 4 0-16,0 0 3 0,7-4 0 16,-7 4-2-16,6 0-1 0,-6 0 0 0,6 0-2 15,-6-3 2-15,0 3 2 0,0 0-4 16,7 0-30-16,-7 0-54 0,0 0-76 16,7-4-108-16,-7 4-202 0,0 0-153 0,6 0-235 15,-6 0 63-15,0-4 333 0</inkml:trace>
  <inkml:trace contextRef="#ctx0" brushRef="#br0" timeOffset="11219.355">6942 6920 1 0,'0'4'179'0,"7"-4"81"0,-7 3-5 15,6 1-21-15,-6-4-53 0,7 0-51 16,-7 4-39-16,6-4-18 0,-6 3-3 0,0-3 17 16,6 4 35-16,-6-4 40 0,8 0 48 15,-8 4 34-15,0-4-1 0,0 0-10 16,6 3-6-16,-6-3-43 0,0 0-44 0,0 0-41 15,0 0-34-15,6 0-22 0,-6-3-15 16,0 3-10-16,0 0-4 0,0 0-5 0,0 0 5 16,0-4 1-16,0 4-2 0,0 0 5 15,0-4-7-15,0 4 1 0,0-3 0 0,0-1-5 16,0 4 0-16,0-4 1 0,0 1-6 16,0 3 5-16,-6-4-5 0,6 4 1 0,0-4-2 15,-6 1 2-15,6 3-5 0,0-4 2 16,-8 1-2-16,2 3 1 0,6-4-2 15,0 4 2-15,-6-4 0 0,-1 4 1 0,7 0 0 16,-6 0-5-16,-1 0 3 0,0 4 2 16,1 0 0-16,0-1-3 0,0 4 2 0,-8 1-3 15,8 3 6-15,-7 0-1 0,6 3-4 16,0 1 0-16,1-1 2 0,0 5-2 16,-1-1 2-16,0 1 0 0,7-1 4 0,-6 0-2 15,6 1-1-15,0 2 2 0,6 1 2 16,-6 0 0-16,7 1 0 0,0-1-3 0,-7 3 2 15,6-3 1-15,0 4 0 0,1-1-3 16,0 1 5-16,6 0 1 0,-7-1-1 16,0-3 1-16,2 4 0 0,-2-4 1 15,0 0 0-15,0 0 3 0,1 0-3 0,-7 0 1 16,7 0-1-16,-1-4 6 0,-6 4 3 16,7-3-6-16,-1-1 1 0,-6 0 6 0,0 0-2 15,0 1-3 1,6-5-1-16,-6 1-2 0,0-1-1 0,0 1-1 0,0 0 0 0,0-4 0 15,0 0-2-15,-6 0-2 0,6 0 3 16,0-4-3-16,0 0-2 0,0 4-2 0,-6-7-8 16,6 3-18-16,0-3-23 0,-7 0-31 15,7 3-69-15,0-3-155 0,-6-1-207 0,6 1-149 16,-7 0-109-16,0-1 47 16,1-3 299-16</inkml:trace>
  <inkml:trace contextRef="#ctx0" brushRef="#br0" timeOffset="11594.4329">6532 7462 34 0,'0'0'331'0,"6"-4"193"0,-6 4 11 0,7-3-81 15,0 3-132-15,-7-4-106 0,6 0-76 16,0 4-48-16,1 0-32 0,0 0-15 0,5 0-12 16,1 0 7-16,1 0 12 0,5 0 2 15,-6 0 9-15,7 0 4 0,-1 0-3 0,7 0-4 16,-6 0-11-16,5-3-12 15,2 3-11-15,-1-4-9 0,6 0-6 0,-6 4-3 0,1-3 1 16,-1-1-4-16,0 0-19 0,-1 1-47 16,1 3-76-16,-6-4-104 0,7 0-33 15,-9 1-90-15,2 3-125 0,-7-4-48 16,7 4 14-16,-7 0 119 0</inkml:trace>
  <inkml:trace contextRef="#ctx0" brushRef="#br0" timeOffset="12692.8417">7359 7078 255 0,'6'0'210'0,"-6"-4"72"0,0 4 16 16,0 0-45-16,0-4-51 0,0 4-42 15,0 0-49-15,0-3-38 0,0 3-25 0,7 0-10 16,-7 0 9-16,0-4 23 0,0 4 26 16,0 0 25-16,0 0 30 0,0 0 19 0,0 0 2 15,0-4 6-15,0 4-39 16,0 0-48-16,0 0-31 0,0 0-21 0,-7 0-13 0,7 4-12 15,0-4-4-15,-6 4-2 0,6-4-5 0,0 7 4 16,-6-3-5-16,-1 7-1 0,0-4-1 16,1 4 0-16,0 0 0 0,-1 0 0 15,0 0 0-15,1 7 2 0,-7-3 5 0,7 3-3 16,-2 1 4-16,2-1-4 0,6 0 6 16,-6 4-4-16,0 0-1 0,-1 0-3 0,7 4 0 15,-7-1 5-15,7 1 0 16,0-1 4-16,0 1 0 0,0 0 1 15,0 0 0-15,0-4 0 0,7 3 3 0,-7-3-2 16,7-4-1-16,-1 0 0 0,-6 1 0 0,6 0-6 16,-6-5 2-16,6-3 0 0,2 4-2 0,-8-4-2 15,6-4 0-15,-6 4 0 0,0-7-2 16,6 3 0-16,-6-4 2 0,0 1-3 0,0 0 5 16,7-1-1-16,-7 1-4 0,0 0 3 15,0-1 2-15,0 2-1 0,6-5-3 0,-6 3 3 16,0 1-3-16,0-4 2 0,0 3-1 15,0 1 4-15,0-4 0 0,0 4-1 16,0-4 1-16,0 3-2 0,7-3 2 0,-7 0-5 16,0 4 4-16,0-4-4 0,0 4-2 15,0-4 0-15,0 0 6 0,0 3-4 0,0-3-1 16,0 0 4-16,7 0 0 0,-7 4-1 16,0-4 0-16,0 0 0 0,0 0-2 15,0 0-2-15,0 4 2 0,0-4 5 0,0 0 0 16,0 0 1-16,0 0 2 0,0 0 5 0,0 3 1 15,0-3 2-15,0 0-1 0,0 0 2 0,0 0-8 16,0 0 1-16,0 4-5 16,0-4-2-16,0 0 2 0,0 0 0 15,0 0 3-15,0 0 2 0,0 0 0 0,0 0 0 16,0 0-5-16,0 0-2 0,0 0-1 0,0 0 0 16,0 0 0-16,0 0-2 0,0 0 3 15,0 0-3-15,0 0 2 0,0 0-3 16,0 0 1-16,0 0 2 0,0 0-3 0,0 0 0 15,0 0-9-15,0 0-16 0,0 0-32 16,0 0-40-16,0 0-53 0,0 0-106 0,0 0-180 16,0 0-104-16,0-4-163 0,0 4-20 15,0-3 203-15</inkml:trace>
  <inkml:trace contextRef="#ctx0" brushRef="#br0" timeOffset="14344.1673">7665 7132 26 0,'0'0'54'0,"0"0"8"0,0 0-6 16,0 0-8-16,0 0-2 0,0 0 9 0,0 0 3 16,0 0 6-16,0 0 1 0,0 0 3 0,0 0 6 15,0 0 15-15,0 0 10 0,0 0 1 16,0 0-5-16,0 0-8 0,0 0-17 0,0 0-15 15,0 0-15-15,0 0-10 0,0 0-2 16,0 0 4-16,0 0 4 0,0 0 2 16,0 4 2-16,0-4 6 0,0 0 6 15,0 4 3-15,0-4 4 0,0 0-1 0,-6 3-5 16,6 1-6-16,0-4-3 0,0 4 0 16,0-1-2-16,0 1-2 0,0-4-4 0,0 4-2 15,0-1 0-15,0 1 0 0,-7 0 0 16,7 0-3-16,0-1-1 0,0 5-3 15,0-5-1-15,0 1-1 0,-7 3-2 0,7-3 4 16,0 3-2-16,0 0-3 0,0 1 0 16,-6 3 5-16,6 0 6 0,0 3 1 0,0-3 0 15,-6 4 5-15,6 3 3 0,0-3-2 16,-7 0 0-16,7 3 8 0,0 0-2 0,0 1-9 16,0-5-9-16,-7 4-8 0,7-3-5 15,0 0-2-15,0 0-1 0,0-4-6 16,-6 3-1-16,6-6 2 0,0 3 3 15,0-4 10-15,0-4 8 0,0 5 0 0,0-5-3 16,0 1-3-16,0 0-1 0,0 3-6 16,0-3-5-16,0-1-1 0,0 1-1 15,0 0 3-15,-7-1 0 0,7 1 6 0,0-4-3 16,0 4 6-16,0-1 3 0,0 1 1 16,0 0 0-16,0-4 0 0,0 3-2 0,0 1-5 15,0-4-3-15,0 3-7 0,0-3 1 16,0 5-6-16,0-2 2 0,0-3-3 0,0 0 3 15,0 3-1-15,0-3 1 0,0 5-3 16,0-5 3-16,0 0 2 0,0 3-4 0,0-3-1 16,0 0 2-16,0 4-2 0,0-4-1 15,0 0 0-15,0 4 0 0,0-4 0 0,0 0 0 16,0 0 0-16,0 0 0 0,0 3 2 16,0-3-1-16,0 0-1 0,0 0 6 15,0 0 6-15,0 0 8 0,0 4 3 0,0-4 7 16,0 0-2-16,0 0 3 0,0 0-3 15,0 0 1-15,0 0-4 0,0 4-5 0,0-4-9 16,0 0-2-16,0 0-3 0,0 0-1 16,0 0 2-16,0 0-5 0,0 0-1 15,0 0-1-15,0 0 3 0,0 0 6 0,0 0 2 16,0 0 1-16,0 0 0 0,0 0-6 16,0 0 2-16,0 0-6 0,0 0-1 0,0 0-4 15,0 0 5-15,0 0 1 0,0 0 1 16,0 0 2-16,0 0-1 0,0 0-3 15,0 0-1-15,0 0-1 0,0 0 5 16,0 0 3-16,0 0-1 0,0 0-1 0,0 0-2 16,0 0-3-16,0 0 2 0,0 0-2 0,0 0-3 15,0 0 1-15,0 0 1 0,0 0 0 16,0 0-2-16,0 0 1 0,0 0 1 0,0 0 0 16,0 0 2-16,0 0 1 0,0 0 1 15,0 0-2-15,0 0-2 0,0 0 0 0,0 0 0 16,0 0 0-16,0 0 0 15,0 0 0-15,0 0 2 0,0 0-1 0,0 0-1 0,0 0 0 16,0 0 3-16,0 0-5 16,0 0 0-16,0 0 1 0,0 0 3 0,0 0 4 15,0 0-2-15,0 0 4 0,0 0-1 16,0 0 1-16,0 0 0 0,0 0-3 16,0 0 0-16,0 0-1 0,0 0 0 0,0 0-3 15,0 0 2-15,0 0-2 16,0 0 0-16,0 0-1 0,0 0 3 0,0 0-2 0,0 0 4 15,0 0 2-15,0 0 1 0,0 0 3 16,0 0-2-16,0 0-1 0,0 0-3 0,0 0 2 16,0 0 1-16,0 0-5 0,0 0-2 15,0 0-4-15,0 0 5 0,0 0-1 0,0 0-1 16,0 0 0-16,0 0 0 0,0 0 5 16,0 0 0-16,0 0-3 0,0 0-2 15,0 0 0-15,0 0 0 0,0 0 0 16,0 0 0-16,0 0-3 0,0 0 2 0,0 0 1 15,0 0 0-15,0 0 0 0,0 0 0 16,0 0-5-16,0 0-19 0,0 0-21 0,0 0-31 16,0 0-32-16,0 0-21 0,0 0-29 15,0 0-60-15,0 0-116 0,0 0-38 0,0 3-160 16,-6-3-103-16,6 0 3 0,0 0 199 16</inkml:trace>
  <inkml:trace contextRef="#ctx0" brushRef="#br0" timeOffset="23174.6469">8687 7697 81 0,'7'-4'115'0,"0"0"48"0,-7 4 5 15,6-3-11-15,-6-1 5 0,7 4-17 0,-1-4-18 16,-6 1-17-16,6 3-13 0,-6-4-8 15,8 0-3-15,-8 4 15 0,0-3 14 0,6 3 15 16,-6-4 10-16,6 4-3 0,-6-4-9 16,0 1-15-16,0 3-18 0,7 0-21 15,-7-4-19-15,0 4-17 0,0-4-13 16,0 4-9-16,6-3-6 0,-6 3-5 0,0 0-2 16,0 0-2-16,0 0 1 0,0 0-1 15,0 0-1-15,0 0 0 0,0 0 0 0,-6 3 0 16,6 1 1-16,-7 3 1 0,7 4-1 15,-6-3 1-15,0 6 1 0,-8 1-2 0,8 3 2 16,-7 0 3-16,-1 8 2 0,8-4 5 16,-7 4 1-16,0 3 7 0,7 0 8 0,-8 5 7 15,1-5 0-15,7 4 3 0,-7-4 3 16,6 4 18-16,1-4 2 16,6 1-2-16,-6-1-2 0,6 0-9 0,0 0-6 0,6 1-3 15,-6-1-4-15,6-3-3 0,1-1-6 16,0 1-2-16,-1-4-4 0,0 0 0 15,1 0-4-15,-1-4 0 0,1 1-1 0,0-5 6 16,5 1-5-16,-5-1 0 0,-7-2 1 0,7-1 2 16,-1-4 0-16,0 0 0 0,-6 1 0 15,7-1-5-15,-7-3 3 0,0-1-1 16,7 1-3-16,-7 0 3 0,0-1 5 0,0 1 4 16,6-4 1-16,-6 4-2 0,0-1 5 15,0-3-4-15,0 4-1 0,0-4-4 0,0 4-1 16,7-4-2-16,-7 3 4 0,0-3-2 15,0 0-5-15,0 4 1 0,0-4-3 0,0 3 0 16,0-3-4-16,0 0 0 0,0 4-1 16,6-4 0-16,-6 0-3 0,0 0 2 15,0 0-7-15,0 0 2 0,0 4 2 0,0-4-3 16,0 0 0-16,0 0 4 0,6 0 3 16,-6 0 2-16,0 3 2 0,0-3-3 15,0 0-1-15,0 0 0 0,0 0-3 0,0 0 3 16,0 0-6-16,0 0 4 0,0 0-4 15,0 0-1-15,0 0 2 0,0 0 0 0,0 0 1 16,0 0 2-16,0 0-1 0,0 0 0 16,0 0 2-16,0 0-5 0,0 0 2 0,0 0-3 15,0 0 1-15,0-3-1 0,0 3 2 16,0 0-5-16,0 0 2 0,0 0 0 16,0 0 0-16,-6-4 0 0,6 4 0 0,0 0 3 15,0 0-2-15,0-4-1 0,0 4 3 16,0 0-2-16,0-3-7 0,0 3-14 0,-6 0-26 15,6 0-37-15,0-4-53 0,0 4-118 16,0 0-230-16,0 0-143 0,0-3-173 16,0 3-36-16,0-4 298 0</inkml:trace>
  <inkml:trace contextRef="#ctx0" brushRef="#br0" timeOffset="24743.5582">7958 7250 100 0,'0'-4'52'0,"0"-3"2"0,0-1-10 0,0 5-11 0,0-5 2 15,0 5-3-15,0-1 0 0,0-3 9 16,0 3 11-16,0-3 15 0,0 3 13 0,0-3 21 16,0 3 27-16,0 1 0 0,0-5-12 15,0 4-18-15,0 1-25 0,0-1-20 0,0 0-19 16,0 1-12-16,0-1-7 0,0 0-8 15,0 1-3-15,0-1-1 0,0 4-2 0,7-4-1 16,-7 1 0-16,0 3 0 0,0 0 0 16,6 0 0-16,-6 0 0 0,0 0 1 15,7 3-1-15,-1 1 4 0,0 0 5 0,2-1 2 16,-2 5 3-16,0-1 5 0,8 0 3 16,-8 5 6-16,0 2 4 0,1-3 9 0,-1 4 5 15,1 3 0-15,0 0 1 16,-1 4-3-16,-6 0-6 0,0 8-2 0,0-5-4 0,-6 8-1 15,-1 0 2-15,0-4 7 0,-6 8 0 16,1-4 0-16,-2 0-3 0,-6 0-7 16,8 0-8-1,-1-4-4-15,-7-3-8 0,8-4 0 0,-2 0-4 0,1 0-4 16,0-7 1-16,0-1-2 0,7-3-4 0,-1 0-30 16,0 0-56-16,1-3-100 0,0-1-145 0,-1-3-136 15,7-1-26-15,-7 1 157 0</inkml:trace>
  <inkml:trace contextRef="#ctx0" brushRef="#br0" timeOffset="25891.6724">8929 8206 135 0,'0'4'106'0,"-7"-1"57"0,7 1 1 15,-7-4-9-15,1 4 0 0,6-1-23 16,0 1-24-16,-7-4-16 0,7 4-14 15,0-4-5-15,-6 3-1 0,6 1 6 0,-6-4 27 16,6 4 20 0,0-4 24-16,-7 0 15 0,7 3 6 0,0-3-3 0,-7 0-7 15,7 4-13-15,0-4 16 0,0 0-13 0,-6 0-28 16,6 0-33-16,0 3-27 0,0-3-20 0,0 0-15 16,0-3-10-16,-6 3-6 0,6 0-4 15,0-4-2-15,6 4-1 0,-6-3-3 16,0-1 5-16,0 0-4 0,6-3 1 15,-6 0 1-15,7-1-3 0,-7 1 0 0,7-4-1 0,-1 0 0 16,0 0-3-16,1 0 2 0,-1 0 1 16,1 0 0-16,0 3 0 0,-1-2 0 15,0 2 0-15,2-3 0 0,-8 4-2 0,6 0 3 16,0-1-1-16,0 1 0 0,-6 0-2 16,7-1 2-16,0 5-3 0,-7-1 2 15,0 1-3-15,6-1 1 0,-6 0 2 16,0 1-2-16,7 3 2 0,-7-5 0 0,0 5 1 15,6-3 0-15,-6-1-5 0,0 4 3 0,6 0 4 16,-6 0-7-16,8-4 7 0,-8 4-2 16,0 0 0-16,6 4 0 0,-6-4 0 0,6 0 0 15,-6 4-3-15,6-1 5 0,2-3-1 16,-2 8-4-16,0-4 2 0,1 3 4 16,-1 0-2-16,1 4-4 0,0-3 2 0,-1 6 1 15,6-3-3-15,-4 0 2 0,4 7 4 16,-5-3-5-16,6 3 4 0,0-3-1 0,-7 4-1 15,8-1 3-15,-8 0-2 0,7 0-1 16,-6-3 0-16,6 3 0 0,-7-3 0 0,0 0 0 16,2-5-3-16,-2 6 2 0,0-5 1 15,0-4 3-15,1 4 3 0,0-4-1 0,-7 4-3 16,6-7-2-16,1 3-6 0,-7 0-25 16,0-3-51-16,6 0-49 0,-6-1-46 15,0 1-28-15,7 0-76 0,-7-4-134 0,0 3-123 16,0-3-32-16,7 0 71 0,-7 0 198 15</inkml:trace>
  <inkml:trace contextRef="#ctx0" brushRef="#br0" timeOffset="26219.8039">9359 8114 47 0,'0'-3'184'15,"0"-5"66"-15,0 5-33 0,0-1-41 0,0 4-51 16,0-4-42-16,-7 1-29 0,7-1-18 16,0 4 3-16,-7-4 9 0,7 4 17 0,-6 4 17 15,-1 0 20-15,-5-1 40 0,-2 5 24 16,2 3 13-16,-8 3-15 0,0 1-30 0,1 7-32 16,-1 0-31-16,-6 7-22 0,0-3-16 15,7 3-12-15,-8 0-8 16,7 0-4-16,-5 1-3 0,12-4 0 0,-6-8-4 0,5 4-1 15,2-4-3-15,-2-3-8 0,8-4-9 16,-7 0-8-16,6 0-36 0,0-4-61 0,7-3-80 16,-6 0-91-16,6-1-78 0,0-3-59 15,-6 0 27-15,6 0 48 0</inkml:trace>
  <inkml:trace contextRef="#ctx0" brushRef="#br0" timeOffset="26745.1331">9619 8151 17 0,'7'0'244'0,"-7"3"100"0,6 1 6 16,-6-4-82-16,6 4-86 0,-6-1-58 0,7 2-36 15,-7-5-30-15,0 3-22 0,6-3-13 0,1 3-5 16,-7 1 0-16,7-4 3 0,-7 4 8 16,6 0 10-16,0-4 21 0,1 3 13 15,0 1 12-15,-1-4 8 0,1 4 3 16,6-1-4-16,-7 1-8 0,7-4-12 0,1 4-17 15,-2-1-14-15,1-3-11 0,7 0-10 16,-8 0-10-16,2 0 0 0,6 0-4 0,-8 0-1 16,1 0-9-16,7 0-32 0,-7 0-39 15,0-3-42-15,-7 3-39 0,7 0-39 0,1-4-43 16,-8 4-28-16,8 0-23 0,-8 0-47 16,0-4 19-16,0 4 23 0</inkml:trace>
  <inkml:trace contextRef="#ctx0" brushRef="#br0" timeOffset="27083.5364">10218 7971 58 0,'7'-3'213'0,"-7"3"58"0,0-4-29 0,0 4-57 16,0-4-58-16,6 4-45 0,-6 0-30 0,0 0-16 16,0 0-11-16,0 4-5 0,0-4 4 15,6 4 7-15,-6 3 7 0,0 0 10 0,0 4 4 16,0 0 23-16,0 4 10 0,0-1-12 15,0 2-17-15,0 2-16 0,-6 0-12 0,6 4-11 16,0 0-6-16,0 0-5 0,0 0-6 16,6 0-30-16,-6 0-44 0,0 0-44 15,0-4-29-15,0 0-41 0,0-3-60 0,8 0-67 16,-8-4-18-16,0-4 58 16</inkml:trace>
  <inkml:trace contextRef="#ctx0" brushRef="#br0" timeOffset="27656.9295">10413 7686 324 0,'7'0'285'0,"-7"-4"103"0,0 0-43 16,7 4-54-16,-7-3-80 0,6-1-73 15,-6 4-50-15,0-4-32 0,0 4-23 0,7 0-13 16,-7-3-9-16,6 3-3 0,-6 0 4 16,6 0 10-16,-6 3 11 0,0-3 8 0,7 4 7 15,-7 3 12-15,7-3 14 0,-1 7 7 16,-6 0-6-16,6 0-5 0,-6 3 2 16,7 2 22-16,0 2 7 0,-7 0-9 0,0 0-13 15,6 4-5-15,-6 0-7 0,7 0-2 16,-7 0-3-16,0 0-9 0,6 4-9 0,-6-4 0 15,0 3-5-15,0 1-7 0,0-1-4 16,-6 5-7-16,6 3-6 0,-7 0-2 16,1 0-1-16,-1 4-3 15,-6-1 0-15,7 1-6 0,-8-1 0 0,2 1 1 0,-8 0 0 16,7-1 0-16,-7-3 0 16,1-3 0-16,6-1-2 0,-6-3-2 0,5-1 2 0,-5-3 2 15,6-4-6 1,0 1-14-16,-1-4-22 0,2-1-30 0,-2-3-61 0,8 0-128 0,0-4-135 15,-7 1-32-15,6-5-90 0,0 1-45 16,1 0 7-16,0-4 103 0</inkml:trace>
  <inkml:trace contextRef="#ctx0" brushRef="#br0" timeOffset="28453.1183">10707 7396 220 0,'0'-3'193'0,"0"-1"53"0,0 0 20 15,6-3-38-15,-6 3-55 0,0 1-52 16,0-1-38-16,0 0-20 0,0 1-19 0,0-1-5 15,0 0 9-15,0 1 10 0,7 3 15 0,-7-4 14 16,0 0 11-16,0 1-10 0,0 3-21 16,0-4-20-16,0 4-16 0,0-4-13 15,0 4-6-15,0-3-4 0,0 3-1 0,0 0-3 16,0 0-1-16,0 3 1 0,0 1 1 16,0 0 0-16,0-1 5 0,-7 8 2 0,7 0 0 15,0 4 4-15,-6 0 2 16,6 3 3-16,0 0 1 0,-7 0-2 0,7 5 3 0,0-5-1 15,-7 0 2-15,7 0 3 0,0-3-2 16,0 3 3-16,0-7 7 0,7 4 11 16,-7-4 23-16,0 0 79 0,7-3 43 0,-7-1-5 15,6 0-28-15,1-3-34 0,-1 3-36 16,0-3-25-16,1-4-15 0,0 0-13 16,-1 0-7-16,8-4-6 0,-8-3 4 0,7 3-1 15,0-7-1-15,-7 3 0 0,1-3 0 16,5 1 0-16,-4-1 0 0,-2-4-3 0,-6 4-1 15,6-4 1-15,-6 4-6 0,0-3-2 16,0 3-4-16,0 0-1 0,0 0 1 0,0 0-4 16,0 3 0-16,0-3-1 0,0 4 0 15,-6 0-3-15,6-1-3 0,-6 1-4 16,6 3-1-16,-8-3-1 0,2 4-2 0,0-1-2 16,-1 0-6-16,1 4 4 0,-7-3 0 15,6 3-7-15,-5 0-10 0,4 0-17 0,-4 3-16 16,5-3-22-16,-6 4-22 0,7 0-48 15,-7-1-80-15,6 4-109 0,-6 1 9 16,7-1-49-16,-1 4-107 0,0-4-37 0,-5 4-17 16,5 1 162-16</inkml:trace>
  <inkml:trace contextRef="#ctx0" brushRef="#br0" timeOffset="29161.6296">11494 8503 201 0,'0'-8'394'0,"-6"1"171"0,6-4 27 16,-6 0-99-16,6 0-134 0,-7 3-53 15,7-2-86-15,0 2-75 0,-7 5-57 0,7-5-32 16,0 1-22-16,0 3-11 0,7 1-3 0,-7-1 3 16,7 4 12-16,5-4 8 0,-5 4-1 15,6-3 1-15,6-1-10 0,1 4-6 16,0-4-8-16,6 1-7 0,7-1 0 0,-1 0-6 16,1-3 2-16,-1 3-3 0,1-3-16 15,-1 4-54-15,-6-1-83 16,1 0-103-16,-1 1-81 0,-14-1-16 0,8 4-144 0,-13-4-153 15,-1 1-15-15,0-2 195 16</inkml:trace>
  <inkml:trace contextRef="#ctx0" brushRef="#br0" timeOffset="29349.1309">11716 8173 78 0,'-7'-3'372'0,"1"3"161"0,0 0-63 15,-1 0-98-15,7 0-109 0,-7 0-84 16,7 3-57-16,-6 0-27 0,6 9-11 0,-6 2-12 15,-1 5-12-15,1 6-17 16,-1 4-14-16,7 4-8 0,-7 8-3 0,1-1-4 0,0 4-5 16,-2 4-6-16,8-4-37 0,-6-1-59 15,6 2-86-15,0-5-118 0,6-7-167 16,2 0-126-16,-2-7-9 0,0-4 241 0</inkml:trace>
  <inkml:trace contextRef="#ctx0" brushRef="#br0" timeOffset="29936.9296">12993 8697 146 0,'0'0'388'16,"0"0"164"-16,0-4-45 0,0 4-115 15,0 0-126-15,0 0-94 0,6-4-62 0,-6 4-39 16,0 4-27-16,0-4-16 0,0 4-1 15,0-1 9-15,0 5 28 0,0-1 43 0,-6 8 17 16,6-4-3-16,-7 7-12 0,7 1-19 0,-7-1-12 16,7 0-17-16,-6 8-17 0,-1-5-13 15,1 6-10-15,6 2-9 0,-6-4-3 16,-1-3-3-16,7 4 1 0,-7-1-5 0,7-2-1 16,0-5 2-16,-6 0 3 0,6-3-6 15,0-1-6-15,0-3-12 0,0 0-22 0,0-3-75 31,0-1-176-31,0 0-143 0,6-7-126 0,-6 4-152 0,7-8-5 0,-7 1 288 16</inkml:trace>
  <inkml:trace contextRef="#ctx0" brushRef="#br0" timeOffset="30127.2591">13429 8539 531 0,'20'-7'631'0,"-8"3"122"0,-5-3-145 0,0 0-56 0,-1-1-160 16,1 5-136-16,-7-1-93 0,6 0-61 16,-6 4-49-16,6 4-43 0,-6 0-34 15,0 3-21-15,0 4-24 0,-6 0-36 0,0 7-88 16,-1-3-153 0,1 7-108-16,-1-4-52 0,-6 8-109 0,-1 3-33 0,2 0 102 0,-8 4 234 15</inkml:trace>
  <inkml:trace contextRef="#ctx0" brushRef="#br0" timeOffset="30262.1827">13376 9136 253 0,'0'29'227'0,"8"-6"109"0,-8-5 24 16,0-3-40-16,0-4-60 0,0 0-77 0,6 0-60 15,-6-4-42-15,0 0-29 16,0 1-20-16,0-1-29 0,0 0-54 0,0-3-62 16,0 3-61-16,6-3-52 0,-6-1-24 0,0 5-85 15,0-5-32-15,0-3 14 0</inkml:trace>
  <inkml:trace contextRef="#ctx0" brushRef="#br0" timeOffset="30983.8822">12263 8232 286 0,'-6'-4'279'0,"6"4"108"0,-7-4-22 15,7 4-39-15,-6-3-82 0,-1 3-79 0,7-4-60 16,0 4-37-16,-7-4-24 0,7 4-4 15,0 0 6-15,7-3 18 0,-7 3 23 16,7-4 22-16,6 0 21 0,-1 4 64 16,8-7-10-16,6 3-29 0,7 1-35 0,6-1-26 15,13 0-28-15,0 0-20 0,13-2-12 0,1 6-7 16,-1-5-7-16,6 2 0 0,1-1 0 16,-7 4-3-16,6-4 0 0,-12 1 2 0,0-1 0 15,-7 0-5-15,0 4-3 0,-6-3-5 16,-1-1-4-16,1 4-2 15,-7-4 6-15,0 4-2 0,-7 0 1 0,1 0 1 0,-1 0-4 16,1 4-1-16,-7-4 2 16,0 0-2-16,-6 0 5 0,6 0 2 0,-13 0-4 0,7 0-2 15,-8 0-7-15,2 0-25 0,-8 0-58 16,7 0-131-16,-7-4-222 0,1 4-70 0,0-3-171 16,-7-1-53-16,6 1 124 15,-6-1 260-15</inkml:trace>
  <inkml:trace contextRef="#ctx0" brushRef="#br0" timeOffset="31618.3126">12608 6913 119 0,'-13'-4'91'0,"7"-3"27"0,-8 0-7 16,2 2-24-16,5 2-22 0,-6-5-13 0,7 5-9 16,-7-1 4-16,-1 4 21 15,2-3 22-15,-2 3 28 0,8 0 11 0,-13 0-7 0,12 3-21 16,-6-3-21-16,-1 4-15 15,2 4 1-15,-1-2 0 0,0 2-4 0,0 3-2 0,7 4 4 16,-2-1-4-16,-4 5-5 16,12 3-2-16,-6 3 3 0,-1 1-6 0,7 3-5 15,0 1 2-15,0 2 7 0,7 1 10 16,-7 4 3-16,6 0 0 0,0-1-1 0,0 4-5 16,8 1-8-16,-8-1-7 0,1 0-5 15,6 1-9-15,0-4-7 16,-7-5 0-16,8 1 7 0,-8-4 6 15,7 1 6-15,-6-4 5 0,-1-1-1 16,1-3 0-16,-7 0-2 0,6-4-4 0,-6 1-6 0,0-4-3 0,0-1-6 16,-6 1-5-16,6-4-7 0,0 3-4 0,-7-6-2 15,1 3-1-15,6-4-8 0,-7 4-24 16,0-4-78-16,7-3-151 16,-6 3-76-16,0 1-143 0,-2-4-129 0,-4-1 7 0,6 1 104 15</inkml:trace>
  <inkml:trace contextRef="#ctx0" brushRef="#br0" timeOffset="31882.4307">12107 7499 286 0,'0'-4'482'0,"-7"-3"112"0,7 3-62 0,-6 1-147 15,6-1-127-15,0 0-92 16,0 4-35-16,0-3-35 0,0 3-32 0,6-4-20 0,7 0-17 15,1 4-10-15,-2-4-6 16,2 4-1-16,11-3-7 0,-5-1 0 0,6 0-2 16,0 1 2-16,7-5 1 0,-7 5 0 0,7-5-3 15,-1 5-46-15,7-5-130 0,0 5-80 16,-7-4-129-16,8-1-185 0,-8 5-83 0,-5-5 106 16,-2 1 221-16</inkml:trace>
  <inkml:trace contextRef="#ctx0" brushRef="#br0" timeOffset="32161.6781">12739 6799 106 0,'0'-4'441'16,"-7"4"198"-16,0-3-20 0,1-1-147 16,0 1-146-16,-1 3-65 15,0-4-70-15,1 0-66 0,6 4-40 0,-6 4-33 0,-1-4-22 16,1 7-9-16,-1 0-9 0,0 1-2 0,1 3-4 16,0 3-4-16,-2 1-2 0,2 0 0 0,0-1 0 15,0 4-18 1,-1 1-79-16,0 3-116 0,7-4-70 0,-6 4-39 0,6-4-74 15,0 1-94-15,-7-1-57 16,7 1 34-16,-6-5 199 0</inkml:trace>
  <inkml:trace contextRef="#ctx0" brushRef="#br0" timeOffset="32627.5412">12999 7312 370 0,'6'0'307'0,"2"0"75"0,-8-4-67 0,6 4-63 0,-6 0-73 0,6 0-63 15,-6 0-41-15,6 0-26 0,-6 0-19 16,0 0-6-16,0 4-3 0,0-1 6 16,-6 2 14-16,6 2 16 0,-6 4 10 0,6 0 7 15,-6 7 5-15,-8 0-2 0,8 1-6 0,-1 6-9 16,0 4-13-16,-6-3-9 15,7 4-6-15,0 2-2 0,-1-2-5 0,0-1-7 16,1-3-5-16,6 3 1 0,0-3-3 16,0-4-1-16,0-1-3 0,6-2-1 0,-6-1 1 15,7-3-4-15,0 0 5 0,-7-4-4 16,6 0-1-16,0-1-3 0,7-2-37 0,-6-1-87 16,0 0-71-16,-1-3-107 15,0 0-138 1,8-1-122-16,-14 1-27 0,6 0 169 0</inkml:trace>
  <inkml:trace contextRef="#ctx0" brushRef="#br0" timeOffset="32962.4752">13273 7495 69 0,'0'-7'306'0,"6"-4"150"0,-6 4 2 16,6-5-48-16,-6 5-103 0,8 0-99 0,-8-1-74 16,0 1-50-16,0 3-33 0,0 1-21 15,0-1-12-15,0 0-6 0,6 4-4 0,-6-3-1 16,0 3 0-16,0 0 1 0,0 3 0 16,0 1 1-16,-6 0 0 0,6 7 1 15,0 0-2-15,0 3-3 0,-8 1-2 0,8 4-2 16,0-1-1-16,-6 4 3 0,6-4-2 15,0 4-1-15,0-4 0 0,0 0-4 0,-6 1-24 16,6-1-46-16,6-3-59 0,-6-4-75 16,0 0-95-16,0 0-142 0,0-4-106 15,0 1 77-15</inkml:trace>
  <inkml:trace contextRef="#ctx0" brushRef="#br0" timeOffset="33353.5966">13546 7188 123 0,'7'0'262'0,"-1"0"50"16,-6 0-37-16,6-4-75 0,2 4-66 0,-8 4-45 0,6-4-25 16,0 3-11-16,0 1 7 15,8 0 13-15,-8 3 13 0,1 0 18 0,6 4 18 16,-6 0 14-16,-1 4 8 0,0-1-6 16,8 1-1-16,-8 3-1 0,0 5 2 0,1-2 36 15,0 1-12-15,-7 0-39 0,6 4-31 16,-6-1-24-16,0 5-18 0,0-1-16 0,0 0-8 15,0 1-8-15,-6-1-4 0,-1 1-3 16,0-1 1-16,1 0-8 0,0-3 5 0,-2-1-1 16,2-2-5-16,-6-5 1 15,5 0-1-15,-6 0-7 16,0-3-29-16,7-1-58 0,-8 1-108 0,8-4-148 16,-8 0-122-16,8 0-184 0,-7 0-65 15,7-7 150-15,-8 3 230 0</inkml:trace>
  <inkml:trace contextRef="#ctx0" brushRef="#br0" timeOffset="33959.4955">14262 7718 32 0,'0'-3'280'0,"0"3"124"16,0-4-4-16,0 4-86 0,0-3-70 15,0-1-74-15,0 4-60 0,0-4-39 0,0 4-25 16,-6 0-19-16,6 0-12 0,-6 0-1 16,-1 4 9-16,0 3 13 0,-5 0 12 15,-8 4 6-15,7 5 10 0,0-2 8 0,0 4 6 16,-7 1 10-16,7 3 13 0,0-1 6 16,7 5 11-16,-7 0-12 0,7 0-15 0,-2 3-15 15,8-4-13-15,-6 5-18 0,6-1-14 16,0-3-8-16,0 3-4 0,0-3-5 0,6-5-4 15,-6 5-4-15,8-4 1 0,-2-3-5 16,0-1 2-16,-6 0-16 16,7-3-80-16,-1-1-130 0,1-3-88 0,-1 0-82 15,-6-3-186-15,7-1-118 0,-1-3 119 0,1-1 231 16</inkml:trace>
  <inkml:trace contextRef="#ctx0" brushRef="#br0" timeOffset="34360.2123">14360 8056 197 0,'6'0'306'0,"-6"-4"83"15,0 4-58-15,8-3-89 16,-8-1-63-16,0 0-57 0,6-4-44 0,0 5-27 0,0-8-17 15,2 4-12-15,4-4-5 0,1 0 7 16,1 3 18-16,-2-3 20 0,-6 0 13 0,8 4 5 16,-1 0-10-16,-6 0-18 0,6-1-18 15,-7 1-13-15,0 3-7 0,2 1 4 16,-8-1 5-16,6 4 12 0,0 0 14 0,0 0 17 16,1 0 16-16,0 7 52 0,-1-3 24 0,1 3-11 15,5 4-29-15,-4 0-23 0,-2 0-12 16,6 7-18-16,-4 1-9 0,4-1-11 15,-5 1-8-15,6 2-12 0,-6 1-3 0,5-3-7 16,-6-1-4-16,8 0-2 0,-8 0-3 16,1-2-2-16,6-2 3 0,-6 1-11 15,-1-4-18-15,0 0-49 0,1 0-84 0,0-4-97 16,-1-3-140-16,-6 3-91 0,6-4-165 16,1-3-52-16,-7 0 151 0</inkml:trace>
  <inkml:trace contextRef="#ctx0" brushRef="#br0" timeOffset="34592.8609">14868 8030 32 0,'7'-8'328'15,"-7"5"149"-15,0-4-30 0,0-1-72 0,0 5-103 16,-7-1-89-16,1 4-63 0,-1-4-42 16,-6 8-24-16,1-4-14 0,-2 7-6 15,-6 1 0-15,-5 2-4 0,-8 6-4 0,7 2-2 16,-6 0-6-16,-1 4-2 0,-7 0-6 15,8 0-1-15,-1 0-4 0,1 0-4 0,6 0 0 16,-1 0-1-16,9 0-9 0,-2-4-34 16,7 0-69-16,-1-3-91 0,8 0-92 0,-6-5-91 15,12 2-74-15,-8-5 6 0,2 1 83 16</inkml:trace>
  <inkml:trace contextRef="#ctx0" brushRef="#br0" timeOffset="34873.3299">14960 8049 170 0,'12'10'560'0,"2"-2"193"0,-1-1-88 16,-1 0-156-16,-5-3-81 0,6 3-125 0,1-3-101 15,-2-4-71-15,1 4-47 0,13-4-29 0,0 0-21 16,0 0-14-16,7 0-6 16,-7 0-7-16,7 0-5 0,-1-4 2 0,1 4 0 15,-1-4-2-15,-6 4 0 0,7-3-1 0,-7-1-1 16,0 4-26-16,-1-4-54 0,-5 1-129 16,7 3-223-16,-7-4-113 0,-2 4-177 15,2-4-79-15,-7 4 204 0,1-3 238 0</inkml:trace>
  <inkml:trace contextRef="#ctx0" brushRef="#br0" timeOffset="35109.7167">15832 7920 290 0,'6'-3'479'0,"-6"3"76"16,8-4-65-16,-8 4-139 0,6 0-117 15,-6 0-81-15,0 0-55 0,0 0-35 0,6 4-26 16,-6 3-11-16,0 0-11 0,0 4-4 15,0 0-5-15,0 0-4 0,-6 4 1 0,6 3-2 16,0-3 3-16,0 3-6 0,0 1 4 16,0-1 4-16,0 0-12 0,0-3-53 15,0 3-87-15,0-4-113 0,0 1-153 0,0-4-151 16,0 1-55-16,0-2 199 0</inkml:trace>
  <inkml:trace contextRef="#ctx0" brushRef="#br0" timeOffset="35408.9039">16118 7814 89 0,'14'-4'340'0,"-8"1"126"0,1-1-71 15,-1 4-87-15,1-4-90 0,-1 1-71 16,1 3-53-16,-1 0-32 0,0 3 5 0,8 1 19 0,-8 0 32 15,1 3 38-15,6 4 42 0,-7 3 62 16,1 1-23-16,-1 3-41 0,1 1-48 0,-7 7-34 16,0 3-28-16,0 0-21 15,0 8-14-15,-7 3-12 0,-6 0-13 16,1 4-9-16,-8 4-4 0,6 0 0 0,-11-5-4 16,5-2 0-16,0-1-1 0,1-7-5 15,0-4 3-15,6-3-4 0,-7-4-15 0,7-4-31 16,0 1-56-16,-6-8-115 0,5 0-259 0,8-4-139 15,-14-3-155-15,14-1-9 0,-7-3 220 16</inkml:trace>
  <inkml:trace contextRef="#ctx0" brushRef="#br0" timeOffset="35813.2547">16418 7213 115 0,'0'0'419'16,"0"0"181"-16,0 0-32 0,0 0-132 16,0 0-138-16,-6 0-104 0,6 0-63 15,0 4-26-15,-6-4-35 0,6 3-20 0,-8 1-12 16,2 3 2-16,6 1-1 0,-6-1 4 0,6 0-3 16,-7 4-4-16,1 0-6 0,6 0-9 15,-7 0-9-15,0 4 0 0,1-4-2 16,6 4-2-16,-6-1-13 0,0 5-66 0,6-5-156 15,0 1-113-15,-8-1-154 0,8 1-170 16,-6-4-46-16,6 4 266 0</inkml:trace>
  <inkml:trace contextRef="#ctx0" brushRef="#br0" timeOffset="36384.4169">16562 8378 190 0,'0'4'543'0,"-6"-1"189"0,6 1-68 16,0 0-138-16,-8-1-64 0,8-3-140 0,0 4-111 15,0-4-77-15,0 4-52 0,0-4-31 16,8 3-18-16,-2-3-11 0,0 4-6 15,7-4-3-15,7 0-7 0,0 0 2 0,-2 0 0 16,9 0-2-16,-1 0-2 0,6-4 3 16,1 4-5-16,-1 0-1 0,1-3-1 0,-7 3 2 15,7-4 2-15,-14 4-16 0,8 0-32 16,-8 0-45-16,-6 0-48 0,0-4-135 16,-1 4-278-16,-4-3-123 0,-2 3-110 0,-6-4 44 15,0-3 307-15</inkml:trace>
  <inkml:trace contextRef="#ctx0" brushRef="#br0" timeOffset="36584.3175">16862 8122 212 0,'-8'-4'407'0,"8"4"92"0,-6 0-79 16,6 0-102-16,0 0-98 0,-6 4-74 15,6-1-55-15,-7 4-32 0,7 4-23 16,-7 8-11-16,7-1-7 0,-6 8-8 0,0 3-3 15,-1 4-3-15,1 4-1 0,-1-4-2 0,7 7-1 16,-7-3-1-16,7-5-3 0,-6 2-28 16,6-5-73-16,6-3-120 15,-6-1-160-15,7-7-149 0,-7 1-58 0,7-4 239 0</inkml:trace>
  <inkml:trace contextRef="#ctx0" brushRef="#br0" timeOffset="37249.5556">18353 8733 393 0,'6'4'611'0,"-6"0"109"0,0 0-122 0,0-4-114 16,6 0-110-16,-6 0-113 0,0 3-91 15,0-3-61-15,8 3-40 0,-2-3-27 0,7 5-15 16,0-2-10-16,0 5-7 0,-1-1-3 16,8 0-5-16,-6 0-1 0,5 4-1 0,1 0 0 15,-8 0 5-15,2 0 3 0,-2 0-1 16,-5 4 1-16,-7 3-3 0,6-3 0 0,-12 7-3 16,-1 4-2-16,-5-1 0 0,5 1-3 15,-12 3 5-15,5 1 1 16,1-1-2-16,-6 0 2 0,6-7 1 0,7 0 0 0,-8 0 0 15,8-7 2-15,-1 3-4 0,1-7-1 16,-1 0-1-16,1 0 0 0,6-7 3 16,0 3 3-16,0-3 4 0,0-1-3 0,0 1-2 15,6-4 2-15,-6 4 0 0,7-4-2 16,6 0-3-16,-1 0-12 0,2-4-34 0,6 0-50 16,-8 4-106-16,8-7-170 0,6 3-108 15,-7-3-40-15,1 0-116 0,7-4-31 0,-9 0 129 16</inkml:trace>
  <inkml:trace contextRef="#ctx0" brushRef="#br0" timeOffset="37493.8997">18978 8748 513 0,'13'-3'608'0,"-6"3"98"15,5-4-140-15,-12 0-101 0,6 4-110 0,-6 0-108 16,8 0-85-16,-8 0-60 0,0 8-36 15,0-5-25-15,-8 5-14 0,8 6-13 16,-6-3-4-16,6 4-1 0,-6 3-6 0,0 0-5 16,-1 4-33-16,0 4-97 0,1 3-184 15,-1 4-186-15,1 0-43 0,-8 0-98 16,8 8-17-16,0-5 108 0,0 1 242 0</inkml:trace>
  <inkml:trace contextRef="#ctx0" brushRef="#br0" timeOffset="37594.5222">18933 9411 1 0,'6'26'215'0,"0"-4"162"0,-6-4 125 15,0-3 58-15,0-1-38 0,0-3-128 16,6-3-52-16,-6 3-90 0,0-8-98 16,0 5-159-16,0-5-251 0,0 1-150 0,8 0-171 15,-8-1-154-15,0 1 47 0,0-4 292 0</inkml:trace>
  <inkml:trace contextRef="#ctx0" brushRef="#br0" timeOffset="38031.5133">17655 8378 111 0,'-6'0'340'0,"0"0"97"16,6 0-67-16,0 0-83 0,6-4-61 0,0 1-43 15,14-1-23-15,13 0-12 0,12-3-3 16,14 4 18-16,19-5 56 0,14 1 49 0,11 3-21 15,21-4-40-15,0 2-34 0,7 2-29 16,-1-4-27-16,-6 1-22 0,-7 3-21 0,-1-3-23 16,-4 3-12-16,-15-3-13 0,1 3-9 15,-7 1-7-15,-6-1 0 0,-14 4-5 0,1-4 0 16,-13 4-1-16,-14 0-16 0,-6 0-40 16,-13 4-48-16,-6-4-35 0,-14 0-102 15,1 0-311-15,-7 0-221 0,-7-4-208 0,-5 4 249 16,-14-3 308-16</inkml:trace>
  <inkml:trace contextRef="#ctx0" brushRef="#br0" timeOffset="38594.9881">18438 7048 129 0,'0'-3'81'0,"0"-1"7"0,-8-3-9 0,2 3-23 16,0 0-17-16,-1 0-12 0,-6-3-4 16,7 3 7-16,-7 1 12 0,-1 3 12 15,2-4 19-15,-2 4 43 0,1 4 24 0,1-1 9 16,-8 1-4-16,7 0-17 0,-7 7-10 15,8 0 4-15,-8 0-4 0,0 7-9 0,7 1-7 16,-6 6-8-16,0 1-9 0,5 7-4 16,1 4-1-16,0 3 5 0,0 7 3 0,7 5 2 15,-1-5 4-15,0 4-5 0,1 5 37 16,6-9-1 0,0 0-17-16,6-2-16 0,-6-5-5 0,7-4-10 15,0-2-14-15,-1-5-18 0,7 0-9 0,-6-3-5 0,-1-4-8 16,1-4-7-16,-1 1-3 0,0-1-1 15,2-3-2-15,-2-1 7 0,0 1-4 16,-6-4 0-16,7 3-1 0,-7-3 0 0,0 0 0 16,0 0-8-16,0-4-6 0,-7 4-24 0,1 1-37 15,0-1-67-15,-2 0-132 0,-4 0-124 16,5-4-76-16,-6 0-140 0,-6-3-23 0,5 3 61 16,2-7 220-16</inkml:trace>
  <inkml:trace contextRef="#ctx0" brushRef="#br0" timeOffset="38877.141">17799 7704 193 0,'-6'-4'388'15,"-1"4"152"-15,0-3-24 0,7-5-100 16,-6 5-125-16,0-1-100 0,6 0-68 0,0 1-44 15,0-5-27-15,6 5-11 0,0-1-11 16,1-3-12-16,6 3-7 0,7-3-1 16,-1 3-5-16,1-3-3 0,6 3-2 0,0-3 3 15,7 3-2-15,-1 1-13 0,1-5-74 0,-1 8-68 16,1-3-97-16,-1-2-106 0,-6 2-109 16,1 3-68-16,-2 0 31 0,-5 0 178 15</inkml:trace>
  <inkml:trace contextRef="#ctx0" brushRef="#br0" timeOffset="39230.592">18509 6854 90 0,'0'-7'280'16,"0"3"87"-16,0 0-35 0,0 1-91 0,0-1-77 15,0 0-44 1,-6 1-42-16,6-1-29 0,0 4-14 0,0 0-13 0,-7 4-2 0,7-1 2 15,-7 5 5-15,7-1 5 0,-6 4-1 16,-1 0-2-16,1 3-6 0,6 2-8 16,-6-2-3-16,-1 1-4 0,0 3-2 0,7 0-2 15,-6 1-6-15,6-1-29 0,0 0-51 0,0 1-60 16,0-5-73-16,0 1-91 16,0 0-64-16,0-1 13 0,0-3 62 0</inkml:trace>
  <inkml:trace contextRef="#ctx0" brushRef="#br0" timeOffset="39471.9365">18633 6935 117 0,'0'-4'416'0,"0"0"168"16,0 1-28-16,0-1-126 0,0 0-132 15,0 1-105-15,-7-1-70 0,7 4-29 0,0 0-24 16,-6 4-23-16,-1 3-15 0,0 0-14 15,1 4-7-15,0 4-4 0,0-4-3 0,-2 7-4 16,2-3-11-16,0 3-52 0,-1 1-60 16,0-1-40-16,1 0-56 0,6 1-69 15,-7-1-110-15,7-4-74 0,0 5-46 0,0-5 115 16</inkml:trace>
  <inkml:trace contextRef="#ctx0" brushRef="#br0" timeOffset="39823.2104">18769 7293 92 0,'0'4'306'0,"0"0"93"0,7-4-53 15,-7 3-95-15,0 1-68 16,0-4-57-16,-7 4-44 0,7 4-29 0,-6-1-18 16,-1 7-8-16,1 1 4 0,0 3 12 15,-14 4 15-15,7 4 3 0,0 3 6 0,0 1 4 16,-7 3-6-16,0 3-10 0,8 1-12 16,-1-4-9-16,-1 0-9 0,2 0-5 0,6-1-6 15,-2-5-4-15,2 2-4 0,0-7-1 16,6 0-1-16,-7-1 1 0,7-2-2 0,0-1 0 15,7-3-1-15,-7 0-12 0,0-1-26 16,6-3-46-16,-6-3-73 0,6 2-87 0,-6-2-114 16,8-5-119-16,-2 5-45 0,0-8 153 15</inkml:trace>
  <inkml:trace contextRef="#ctx0" brushRef="#br0" timeOffset="40992.2918">18933 7597 73 0,'-7'5'76'0,"7"-5"9"0,-7 0 11 15,7 3 4-15,0-3 3 0,0 0 7 16,-6 3 39-16,6-3 36 0,0 0 20 16,-7 0 16-16,7 0 33 0,0 0 4 0,-6 5-22 15,6-5-37-15,0 0-35 0,0 0-37 16,-7 0-30-16,7 0-6 0,0-5-15 0,0 5-19 15,-7 0-11-15,7 0-15 0,0 0-7 16,0 0-8-16,0-3-8 0,0 3 0 16,0 0-6-16,0-3 2 0,7-2 2 0,-7 5 2 15,0-3 0-15,7-1 0 0,-1-3 0 16,1 3-3-16,-1-3-3 0,8 3-2 0,-2 1 0 16,-6-1 3-16,8 0-2 0,-1 1 0 15,-7 3-1-15,8-4 0 0,-2 4 0 0,-6 0 5 16,8 4 5-16,-8-1 7 0,1-3 2 15,0 8 6-15,-1-5 7 0,1 1 3 16,-1 3 6-16,-6 1-1 0,6-1-2 0,-6 1-5 16,-6 3-6-16,6 0-2 0,-6 0-5 15,-7 3-4-15,6-3-2 0,-6 4-4 0,7-1-1 16,-8-3-3-16,2 4-4 0,-2-4-2 16,8 0 2-16,-7 0-1 0,7 0-3 15,-2-4-1-15,2 1 2 0,6-1-3 0,-6-3 1 16,6 3 7-16,-6-3-6 0,6-1 2 15,0 1 0-15,0 0 0 0,-7-1 0 0,7 1 0 16,0-4 0-16,0 4 6 0,0-1-2 16,0 1-3-16,0-1-1 0,0-3 0 15,0 4 8-15,0 0 3 0,0-4 12 0,0 3 3 16,0-3-1-16,0 4-1 0,0-4-6 16,0 4-4-16,0-4-6 0,0 3-2 0,-7-3-2 15,7 0-3-15,0 4-1 0,0-4 0 16,0 0 0-16,0 4 0 0,0-4 0 0,0 0 0 15,0 3 0-15,0-3 0 0,0 0 0 16,0 0-2-16,0 0-6 0,0 0-11 16,0 4-22-16,0-4-26 0,0 0-35 0,0 0-52 15,0 0-58-15,0 0-39 0,0 4 37 16,0-4 4-16,0 0-28 0,0 0-52 0,0 0-45 16,0 0-24-16,0 0-13 0,0 0 48 15,0-4 58-15</inkml:trace>
  <inkml:trace contextRef="#ctx0" brushRef="#br0" timeOffset="41376.2122">18998 7638 282 0,'0'-14'256'0,"0"-5"89"16,6 4-9-16,-6 1-46 0,0-1-55 0,0 0-64 16,0 4-55-16,6 4-40 0,-6-4-30 15,0 4-18-15,0 0-9 16,0 3-8-16,0 0-4 0,0 1-2 0,0-1 4 0,0 0 4 15,0 4 6-15,0 0 9 0,0 0 7 16,0 0-3-16,0 4 5 0,0 0 5 16,-6 7-2-16,6 0-2 0,0 3-5 0,-6 4-3 15,6 4 0-15,-7 4-2 0,0 4 0 16,1-5-4-16,-1 4-1 0,1 1-1 0,0-1-5 16,6 0-3-16,-8-7-4 0,2 4-2 15,0-4-3-15,6 0-1 16,-6-4-3-16,-1 1 0 0,7-1 2 15,-7-3-2-15,7-1 2 0,0-3 1 0,-6 0-2 0,6-4-8 16,0 4-4-16,0-7-3 0,0 3-3 16,0-3-5-16,-7 0 1 0,7-1-3 0,0 1 0 15,0-4-10-15,0 4-18 0,0-1-21 16,0 1-17-16,0-1-11 0,0-3-14 0,0 0-13 16,0 4-12-16,0-4-15 0,0 0-35 15,0 0-73-15,7 0-122 0,-7 0-21 0,0-4 82 16</inkml:trace>
  <inkml:trace contextRef="#ctx0" brushRef="#br0" timeOffset="41985.0358">19408 7356 104 0,'6'-4'328'16,"7"1"138"-16,-6-1-27 0,-1-3-58 0,-6 3-107 16,6 0-94-16,-6 4-65 0,8-3-44 0,-8 3-25 15,6 0-21-15,-6 0-11 0,6 0-2 16,-6 3 2-16,7 1 14 0,-7 3 27 16,7 4 23-16,-7 8 19 0,6-1 50 0,-6 7 17 15,0 5-14-15,0 7-23 0,-6-1-28 16,6 8-18-16,-7 0-17 0,-6 0-13 15,7 0-13-15,-8 0-9 0,1-4-7 0,0 1-3 16,0-1-5-16,1-7-1 0,-8 0-4 16,6 0 0-16,-5-4-4 0,6-3-3 0,-6 0-2 15,-1-5-18-15,1 1-42 0,-1 0-74 16,0 0-140-16,1-4-158 0,-1 1-107 0,0-5-169 16,-5 1-18-16,5-4 246 0</inkml:trace>
  <inkml:trace contextRef="#ctx0" brushRef="#br0" timeOffset="42758.4796">20385 8400 87 0,'12'-7'296'16,"-4"-4"130"-16,-2 3-4 0,0-3-55 0,1 1-85 15,-7-1-86-15,6 0-66 0,1 0-47 16,-7-1-31-16,0 5-17 0,6-4-11 0,-6 4-3 16,0-1 9-16,0 1 6 0,0 0 2 15,0 3-1-15,0 0-1 0,0 1-7 16,0-1-8-16,0 1-4 0,-6-1-4 0,6 4 1 15,-7-4 2-15,1 4 2 0,-7 8 5 0,-1-1 2 16,2 4 2-16,-8 7 11 0,1 4 5 16,-1 3-5-16,0 5-1 0,1-1-12 15,-1 1-8-15,8 2-1 0,-2-2-2 0,1-1-2 16,7 1-6-16,-1-5 2 0,1-3-5 16,6-4 0-16,0 1-10 0,0-1-61 15,0-7-83-15,6 4-48 0,1-4-93 0,-1-4-115 16,1 0-115-16,5 1-58 0,-4-5 125 0</inkml:trace>
  <inkml:trace contextRef="#ctx0" brushRef="#br0" timeOffset="43128.6995">20521 8437 105 0,'7'-4'312'0,"-7"0"103"15,0-3-37-15,0-4-81 0,0 0-74 0,7-4-73 16,-1 1-51-16,0-4-39 0,8-4-22 16,-2-1-12-16,8 1-5 0,-7 0 9 15,7 1 20-15,-1-1 20 0,1 3 8 16,0 1-6-16,-8 4-20 0,-6 2-19 0,8 1-12 16,-1 0-8-16,-7 4-5 0,1 3 1 15,0 1 4-15,-1 3 11 0,0 0 12 0,0 3 12 16,-6 4 8-16,8 1 15 0,-2 6 17 15,0 2 5-15,1 5-6 0,-7 1-8 0,6 8-13 16,1-1-12-16,0 0-12 0,-1 1-9 16,0 2-9-16,2-2-5 0,-2-5-4 0,0 1-2 15,0-4-4-15,1 0-3 0,6-4 1 16,-6 1-5-16,-1-5-59 16,8-3-128-16,-8 0-145 0,6-4-76 0,-5 1-165 0,6-5-99 15,0-3 43-15,-6 0 264 16</inkml:trace>
  <inkml:trace contextRef="#ctx0" brushRef="#br0" timeOffset="43327.0044">21095 8342 364 0,'0'-4'263'16,"-7"4"60"-16,-6 0-64 0,6 0-73 16,-5 4-55-16,-8-1-33 0,0 5-23 0,-5 2-10 15,-1 5 0-15,-14 3-2 0,7 4-7 16,-6 0-12-16,1 1-12 0,-1 2-11 0,6-3-7 15,-7 0-6-15,14 0-13 0,-6-4-62 16,13 0-110-16,-1 1-134 0,7-4-140 16,6-4-49-16,1-4 175 0</inkml:trace>
  <inkml:trace contextRef="#ctx0" brushRef="#br0" timeOffset="43496.5355">21095 8499 304 0,'19'7'617'0,"0"-7"109"16,-5 4-123-16,-1-4-143 0,-1 0-86 16,2 0-110-16,6 0-88 0,-1-4-65 15,0 4-42-15,14 0-35 0,-7-3-28 16,7 3-14-16,-1-4-17 0,1 0-17 16,-7 4-26-16,6-3-59 0,-5-1-141 0,-2 0-144 15,-5-3-128-15,6 0-190 0,-6 3-12 0,-8-4 303 16</inkml:trace>
  <inkml:trace contextRef="#ctx0" brushRef="#br0" timeOffset="43719.963">21792 8235 117 0,'6'0'408'0,"-6"0"180"16,6 0-56-16,-6 0-131 0,0 0-127 15,7 4-95-15,-7 0-64 0,0-1-42 16,0 8-29-16,-7 0-15 0,7 7-11 0,0 1-7 15,-6 2-5-15,0 2 2 0,6 2-3 16,-7-3-3-16,0 8 1 0,1-5-2 0,0-2 0 16,-1 2-4-16,7-3-6 0,-7 0-39 15,7-4-95-15,0 0-131 0,0-3-165 0,-6-4-125 16,6 0-48-16,0-3 208 0</inkml:trace>
  <inkml:trace contextRef="#ctx0" brushRef="#br0" timeOffset="43977.3262">22123 8180 296 0,'7'-4'515'0,"0"1"67"0,-7 0-81 0,6 3-143 0,-6 0-119 16,0 0-84-16,0 0-56 0,0 6-20 15,0 2-24-15,0 3-21 0,-6 4-11 0,6 7-8 16,-7-1 1-16,0 5 3 0,-5 3 3 15,-1 1 1-15,-1 3 1 0,2 3-8 16,-8 1-6-16,0 0 2 0,-5-1-5 16,-1 4 0-16,-7-3-5 0,7 0-1 0,0-4-14 15,-1 3-23-15,-5-6-37 0,12-1-50 16,-5-3-27-16,5-4-90 0,0 0-147 0,1-8-149 16,-1-3-57-16,0-4 88 0</inkml:trace>
  <inkml:trace contextRef="#ctx0" brushRef="#br0" timeOffset="44450.0552">21941 7631 239 0,'7'-4'486'0,"6"1"98"0,-7-1-41 0,8-3-142 16,-8-1-132-16,0 0-97 0,8 5-35 15,-2-1-39-15,1 1-33 0,7-1-21 16,0 4-20-16,-1 0-10 0,1 4-4 0,6-1-2 16,-7-3-5-16,-6 4 4 0,6-1 0 15,-5 2 4-15,-2-2 3 0,2-3 1 16,-8 3 4-16,7 2 3 0,-6 2 2 0,0-3 0 15,-7 3-8-15,6 4-6 0,-6-4-2 16,-6 8-2-16,6-1-4 0,-7 1-1 0,0 0 2 16,1-1 0-16,-1 4-4 0,1-6-2 15,0 2 2-15,-2-3 3 0,8 0 4 0,-6 0 7 16,6-3 7-16,0-1 3 0,0 0-2 16,6 0-3-16,2 1-4 0,-2-5-5 15,0 5-1-15,14-5-2 0,-7 5-1 0,7-5-6 16,5 1-24-16,1 0-28 0,0-4-40 15,7 3-42-15,-7 1-78 0,0-4-51 16,0 0-216-16,1-4-230 0,-8 4-8 0,0-3 301 16</inkml:trace>
  <inkml:trace contextRef="#ctx0" brushRef="#br0" timeOffset="56919.8345">22195 8785 61 0,'0'0'85'0,"7"0"-3"0,-7-4-12 15,6 4-15-15,-6 0-17 0,6-3-13 16,2 3-9-16,-8 0-4 0,6-4-6 0,0 4-2 16,7-4-1-16,-6 4-2 0,6-3-1 15,-1 3 0-15,8-4 0 0,-7 0 0 0,1 4 2 16,-2-3-3-16,2 3-1 0,-2-5-3 15,2 5-3-15,-8 0 0 0,7 0 1 16,-7-3 1-16,1 3 2 0,0 0 0 0,-1 0 3 16,0 0 1-16,2 0 4 0,-2 0 3 15,-6 0 7-15,6 0 11 0,1 0 11 0,-7 0 12 16,6 0 22-16,1 0 24 0,-7 0 40 16,6 0 20-16,1 0 13 0,-1 0 3 0,-6 0-4 15,6 0 18-15,2 0-1 0,-2 0-17 16,0 0-21-16,-6 0-19 0,7 0-21 15,-1 0-12-15,1 0-5 0,-1 0-6 0,7 0-6 16,-6 0 10-16,6-3 0 0,7 3-9 16,-1-4-11-16,1 0-9 0,0 0-9 15,5-3-13-15,1 3-11 0,0-3-8 0,0 3-2 16,1-3-4-16,5 0-1 0,-6-1-3 16,7 1-4-16,-7 0-2 0,7-1 2 0,-8 1-1 15,1 4-1-15,0-5-2 0,-6 5-6 16,-1-5-35-16,1 5-43 0,0-1-63 0,-8 0-40 15,2 1-17-15,-8 3-116 0,7-4-214 16,-7 4-28-16,-6-4 24 0,7 4 174 16</inkml:trace>
  <inkml:trace contextRef="#ctx0" brushRef="#br0" timeOffset="57354.9778">22957 8422 224 0,'-13'-4'152'0,"7"1"33"16,-8-1-3-16,8 0-10 0,-7-3-26 0,7 3-16 15,-1-3 1-15,0 3 23 0,1 1 76 16,0-1 12-16,-1 0-28 0,0 1-46 16,7 3-48-16,-6-4-36 0,6 0-20 0,-6 4-2 15,6 0 0-15,-7 0 3 0,7 4 10 16,-7 0-5-16,7-1-4 0,-6 8-9 15,-1 0-14-15,-5 8-5 0,5-1-1 16,0 4-1-16,-5 4 0 0,5 3 0 0,-6 4 0 0,6-4-3 16,-6 4 2-16,6 0 4 0,1 4 3 15,-6-8-4-15,4 4-6 16,2-3-9-16,0-1-4 0,-1-4-8 16,1 5 1-1,-1-5-3-15,0-3-3 0,7 0 1 0,-6 0-5 0,6-3 2 16,-6-1-3-16,0 0 0 0,6-3-1 0,0-4 3 0,-8 0-2 0,8 0 1 15,0-4 2-15,0 1 0 0,0-5 0 16,-6 5 3-16,6-5-3 0,0-3 1 16,0 4-1-16,0 0 0 0,0-1 0 0,0 1-3 15,0-4-11-15,0 3-26 0,0-3-37 16,0 0-47-16,0 4-61 0,0-4-103 0,0 0-68 16,0-4-192-16,0 4-97 0,0 0-19 0,0-3 226 15</inkml:trace>
  <inkml:trace contextRef="#ctx0" brushRef="#br0" timeOffset="58292.5958">24246 9071 25 0,'-6'-15'273'0,"0"4"217"0,0 0 32 16,6-4-42-16,-8 0-101 0,2 4-92 15,0 0-82-15,6 0-35 0,-7 1-42 16,7 2-43-16,-6 1-33 0,6 3-18 16,0 1-9-16,0-1-4 0,0 0 2 0,0 1 6 15,0-1 11-15,0 4-3 0,0-4-7 16,6 4-6-16,-6 0-8 0,7 4-5 0,-1 0-3 15,0-1-2-15,8 1 4 0,-8 3 4 0,0 4 1 16,2 0 6-16,-2 0 0 0,0 4-1 16,-6 3 0-16,0 0-3 0,-6 1-3 0,-8 3-4 15,2 0-1-15,-8 0-1 0,1 0 0 16,-7 0 0-16,6-1-5 0,-6-5 0 16,7 2 1-16,-1-7 2 0,7 0-4 0,6 0 2 15,-6-4 0-15,7 0 3 16,6-3 3-16,0 3 4 0,6-3 1 0,1 0 4 0,-1-1-5 15,8 1-4 1,-2-1-4-16,2 1-2 0,5 0-2 16,-6-1-2-16,6 5 0 0,1 0 6 0,-7-2 9 0,0 6 9 15,0-1 5-15,-7 0 5 0,-6 3-4 0,0 1-7 16,-6 3-2-16,-7 0-6 0,-7 1-2 16,1-1-3-16,-7 1-6 0,0-1 2 15,0 0-4-15,-7 0-1 0,7-3 2 0,0 3-5 16,7-7-20-16,-1 4-41 0,0-4-54 0,8-3-82 15,-1-2-110-15,6 2-127 0,0-4-218 16,1-1-92-16,6-3 42 0,0 0 291 0</inkml:trace>
  <inkml:trace contextRef="#ctx0" brushRef="#br0" timeOffset="58562.8624">24670 9008 198 0,'13'0'457'0,"-6"0"102"0,-7 0-65 0,6 0-125 0,1 0-121 15,-7 0-87-15,0 4-56 0,0-4-33 16,0 7-15-16,0 0-5 0,0 1 6 0,-7 3-9 16,1 7-15-16,-1 1-8 0,-6 2-10 15,7 5-5-15,-8 7-16 0,-5 0-44 16,6 7-87-16,-6 1-141 0,-1 2-231 0,0 2-84 15,1-2-3-15,5-6 155 0</inkml:trace>
  <inkml:trace contextRef="#ctx0" brushRef="#br0" timeOffset="58644.6453">24475 9708 37 0,'0'14'197'0,"0"1"89"0,0-4-5 16,0 0-57-16,0-3-70 0,0-1-51 0,0 0-38 0,0 1-27 15,0-1-37-15,0-3-39 0,0 3-37 0,0-3-33 16,0-1-40-16,0 4-52 0,0-3-27 15,0 0-21-15</inkml:trace>
  <inkml:trace contextRef="#ctx0" brushRef="#br0" timeOffset="59103.3561">23621 8711 266 0,'-19'-3'399'0,"12"-1"121"0,-5-3-40 0,5-1-116 0,7 1-97 0,0 3-47 16,7 1-13-16,5-1 27 16,14-3-17-16,7 3-27 0,6 1-28 0,20 3-23 15,13-4-23-15,19 4-21 0,7 0-15 0,5 0-17 16,15 4-10-16,-1 3-14 16,1-4-10-16,-2 5-8 0,-11-5-6 0,-1 5-5 15,-7-5-1-15,-6 5-4 0,-12-5 0 0,-14 1-4 16,0 0 3-16,-6-1-3 0,-20 1-1 15,-1-4-3-15,-11 4-17 0,-7-4-18 0,-8 0-15 16,2 0-58-16,-8 0-169 0,-6 0-340 16,0 0-162-16,-6-4-126 0,-1-3 185 15,-12-1 315-15</inkml:trace>
  <inkml:trace contextRef="#ctx0" brushRef="#br0" timeOffset="59555.8689">24429 7514 166 0,'6'-15'93'0,"-6"4"28"15,7-4-23-15,-7 8-29 0,0-4-24 0,-7 3-16 16,7 1-7-16,-6 3-3 0,0 1 5 16,-1-1 12-16,-6 4 24 0,0 4 32 0,0-1 34 15,0 5 8-15,-7 3-17 0,1 4-23 16,-1 7-2-16,8 0-9 0,-8 3 4 15,1 4 24-15,5 0-4 0,2 9-11 0,-2-2-11 16,8 1-3-16,-1 3-3 0,1-3-4 16,6 3 10-16,0-4 6 0,6 1-2 0,1-4-7 15,-1 4-10-15,0-4-10 16,8 4-4-16,-8-5 10 16,8 1-6-16,-8 0-6 0,7 1-10 0,0-2-10 0,-6-2-11 15,-1-5-6-15,0 1 1 0,0-1-6 0,2-2-1 16,-8-5-1-16,0 0 0 0,0-3-2 15,0 3-6-15,-8-3-17 16,-4-4-68-16,6 0-144 0,-8-1-100 0,-5 1-192 0,-1-3-94 16,0-4 41-16,-5 0 115 0</inkml:trace>
  <inkml:trace contextRef="#ctx0" brushRef="#br0" timeOffset="59804.3827">23804 8019 107 0,'0'-4'318'0,"6"1"107"0,-6-5-39 0,7 5-86 16,-7-1-80-16,0 0-70 0,7 1-51 15,-1-1-16-15,7 0-9 0,0 1-5 0,0-1-6 16,7 0-9-16,6 1-10 0,-1-1-13 16,1 0-9-16,1 4-8 0,-1-3-4 0,6-1-3 15,1 4-2-15,-1-4-13 0,1 4-55 16,-7 0-83-16,7 0-91 0,-7 0-107 0,-6 0-61 15,5 0-35-15,-5 0 39 0,0 0 119 16</inkml:trace>
  <inkml:trace contextRef="#ctx0" brushRef="#br0" timeOffset="60428.52">24859 7231 33 0,'0'-3'79'0,"0"3"3"0,-7-4-14 0,7 4 1 16,-6-4-4-16,6 4-5 16,-6 0 4-16,-1-3 13 0,0 3 15 0,7 0 22 15,-6 0 16-15,-8 0 2 0,8 3-8 0,-7 1-15 16,7 0-21-16,-7-1-19 0,0 5 2 15,-1 3 4-15,2-4-9 0,5 4 0 16,-6 0-6-16,0 3-10 0,7 1-13 0,-8 4-7 16,8-5 0-16,0 5-1 0,-1-5-4 15,0 5-4-15,1-5-5 0,6 4-6 16,-7-3-1-16,7 0-3 0,0-4-3 0,-6 4 2 16,6-4-1-16,0 0-2 0,0-4-1 15,0 4-4-15,0-4-10 0,0 0-24 0,6 1-39 16,-6-1-55-16,0-3-75 0,0-1-72 15,7-3-59-15,-7 4 39 0,6 0 15 0,-6-4 32 16</inkml:trace>
  <inkml:trace contextRef="#ctx0" brushRef="#br0" timeOffset="60993.0055">24872 7308 188 0,'0'-4'140'0,"0"-3"51"16,0 3-9-16,0 1-12 0,0-1-31 0,0 1-36 16,0-1-25-16,0 0-22 0,0 1-14 15,7-1 7-15,-7 0 17 0,0 4 11 16,0-3 8-16,6 3 9 0,-6-4-8 0,6 4-9 15,-6-4-13-15,14 4-12 0,-8 0-12 0,7 0-7 16,-6 0-4-16,6 4 0 0,-1-4-1 16,2 4-3-16,-2-1 5 0,-5 1 0 15,6 0-2-15,0-1-2 0,-7 1-4 16,2 3 0-16,-2-3-2 0,0-1 2 0,0 1 0 16,2 3 4-16,-8-3-1 0,6 3-2 0,-6 1-5 15,-6-1-3-15,-2 1-4 0,2-1-2 16,0 4-1-16,-8 0-4 0,8-4 1 15,-7 4-1-15,0 0 0 0,0-3 1 0,7-1-3 16,-8 0-2-16,8 0 1 0,0-3 2 16,-1 0-1-16,1 3 0 0,-1-3 3 0,7-1 1 15,0-3 0-15,0 4-1 0,0 0-1 16,0-1 2-16,7-3-2 0,-1 8-3 0,1-4-1 16,-1-1 0-16,8 5-2 0,-8-5 2 15,6 5 0-15,-5-5 0 0,0 1 5 0,-1 3 6 16,1-3 6-1,-1 3 6-15,-6-3-1 0,6 3 1 0,-6 0-5 0,0-3-3 16,0 3-5-16,0 1-3 0,0-5-2 16,0 5-1-16,-6-1-1 0,6 0 0 15,0-3-2-15,-6 3 0 0,-1 0 0 0,1 1-1 16,-1 0-7-16,0-5-25 0,1 5-43 0,0-1-64 16,0 0-80-16,-2-3-107 0,8 3-108 15,-6-3-15-15,0-1 57 0,6 1 55 0</inkml:trace>
  <inkml:trace contextRef="#ctx0" brushRef="#br0" timeOffset="61326.1157">25270 7349 142 0,'6'-4'73'0,"0"0"5"0,-6 1-2 16,7 3-10-16,-7 0 0 0,6-4 10 0,-6 4 15 16,7 4 43-16,-7-4 23 0,7 3 5 15,-7 1-5-15,6 0-13 0,-6 7-11 0,0 0-17 16,6 0-20-16,-6 3-21 0,0 4-15 16,0 1-15-16,-6-1-13 0,6 4-12 15,-6-3-7-15,-1 3-4 0,-6-1-3 0,0 1-2 16,-1 0 0-16,8-4-3 0,-6 1-18 15,-2 0-48-15,1-5-85 0,0 1-113 0,0-1-127 16,7-3-16-16,-8-3 30 0</inkml:trace>
  <inkml:trace contextRef="#ctx0" brushRef="#br0" timeOffset="61881.6331">24970 7865 184 0,'-6'0'127'0,"6"0"25"0,-8-4-33 16,2 4-35-16,0 0-28 0,6 0-10 15,-7 0 6-15,1 4 17 0,-8-4 22 16,8 4 11-16,-7 3 12 0,0-3 5 0,0 3 0 16,-7 1 6-16,8 3-4 0,-2 0-15 15,-6 0-17-15,8 3-16 0,-1 1-16 0,0-1-14 16,-6 8-13-16,11-3-6 0,-4 2-6 15,5-2-4-15,-6 3-3 0,13 0 0 16,-6 0-5-16,6 0 0 0,-7 0 1 0,14 0 1 16,-7-4-4-16,6 4-2 0,1-3 1 0,-1-5-4 15,7 4-7-15,-7-7-42 0,8 4-71 16,5-4-105-16,-6-3-101 0,0-2-78 16,7-1-2-16,-7-2 49 0</inkml:trace>
  <inkml:trace contextRef="#ctx0" brushRef="#br0" timeOffset="62108.0393">25145 8056 150 0,'0'-7'286'0,"7"3"88"0,-7-3-38 16,7 2-92-16,-7 2-67 0,6-1-54 15,-6 4-42-15,0-4-29 0,0 4-15 16,0 0 7-16,0 0 10 0,0 0 11 0,0 4 2 15,0 3-11-15,0-2-7 0,-6 2-9 0,6 4-7 16,0 0-12-16,-7 0-6 0,7 3-3 16,-7 1-3-16,7 3-6 0,0 0 1 0,0 1-3 15,-6-1-4-15,6 4-21 0,6-3-56 16,-6-1-78-16,0-4-110 16,0 1-96-16,7 0-77 0,0-4 25 0,-1-4 80 0</inkml:trace>
  <inkml:trace contextRef="#ctx0" brushRef="#br0" timeOffset="62423.1957">25477 8008 85 0,'7'-4'249'0,"0"4"40"0,-1 0-17 0,1 0-64 0,-7 4-59 0,6-4-35 0,1 4-20 31,-7-1-8-31,6 1 26 0,-6 3 18 0,7 0-2 0,-7 1 0 0,0 3-10 0,6-4-4 15,-6 4-6-15,0 4-15 0,-6 0-17 16,6-1-5-16,0 4-8 0,-7 1-7 16,1 3-3-16,-1 0 0 0,1 4-9 15,-1-1-13-15,-6 1-11 0,6-1-5 0,-5 1-4 16,5 0-2-16,-6-4-3 0,7 3 1 16,-7-3 0-16,-1-3-2 0,2 2 2 0,-2-2-7 15,2-1-3-15,-2-3-17 0,1 0-74 16,-7-1-66-16,8-3-100 0,-8 0-126 15,7 0-126-15,-7-4-29 16,8 1 61-16,-2-1 154 0</inkml:trace>
  <inkml:trace contextRef="#ctx0" brushRef="#br0" timeOffset="62894.5736">26286 8550 62 0,'-14'-3'236'16,"2"-5"103"-16,4-3 34 0,-4 4-62 16,5-4-69-16,-6 4-66 0,6-1-60 15,1 1-39-15,-6 3-21 0,4 4 11 0,-4 0 43 16,-8 0 46-16,7 8 20 0,-13 3-7 0,6 3 2 15,-5 5-18-15,-1-1-35 0,-1 7-38 16,1-3-25-16,0 8-17 0,0-1-13 16,7 0-11-16,-7 4-2 0,6-4-2 0,7 1-1 15,0-1-3-15,0-3-4 0,7-1 0 16,-2-3-1-16,2 1 2 0,6-1-2 0,0-4-8 16,0 0-23-16,0-3-57 15,6 3-99-15,-6-3-111 0,8-4-132 0,4-4-187 0,-5 1-83 16,6-1 173-1,6-3 213-15</inkml:trace>
  <inkml:trace contextRef="#ctx0" brushRef="#br0" timeOffset="63220.3223">26181 8832 83 0,'6'-3'230'0,"-6"-1"59"0,8-3-3 16,-8-1-69-16,6-3-70 0,0 0-52 15,7 1-32-15,-6-5-23 0,6 3-9 0,7-2 10 16,-8-1 25-16,2 1 19 0,5 3 7 16,-13-4-3-16,8 8-17 0,-8-1-22 0,6 1-17 15,-4 0-7-15,-2 3-3 0,0 1 5 16,1-1 7-16,-1 4 17 0,1 4 9 16,-7-1 9-16,7 1 7 0,-1 3-1 0,0 4 0 15,0 0-5-15,-6 4-7 16,8-1-9-16,-2 5-7 0,0-1 2 0,1 4-9 0,-7 0-8 15,7 4-11-15,-1-4-7 0,1-1-5 16,-1 1-4-16,0 1-2 0,1-1 33 16,0-4-36-16,-1 0-19 0,0 0-90 15,1-3-58-15,0-4-110 16,-1 0-175-16,1-4-86 0,-1 1 5 0,7-4 66 0,-6-4 177 16</inkml:trace>
  <inkml:trace contextRef="#ctx0" brushRef="#br0" timeOffset="63421.3993">26689 8818 86 0,'-7'-4'220'0,"-5"0"56"0,5 1 0 16,-6 3-52-16,-6 0-57 0,-1 3-44 15,-6 1-26-15,-1 3-4 0,-5 1-7 16,-7 6-14-16,0 1-13 0,-1 3-15 16,-5 0-17-16,7 5-8 0,-1 2-7 0,-1-3-6 15,7 4-6-15,1-1-30 0,6-2-85 16,7-1-113-16,-1 0-110 0,7-8-24 15,6 1 2-15,1-4 83 0</inkml:trace>
  <inkml:trace contextRef="#ctx0" brushRef="#br0" timeOffset="63595.928">26572 9019 177 0,'32'-4'292'15,"-5"1"88"-15,-1-5-49 0,-1 1-92 0,-5 3-59 16,0-3-53-16,-1 3-42 0,1 1-27 15,6-1-18-15,0 0-13 0,-1 1-8 16,2-1-9-16,5 1-2 0,-6-1-3 0,0 0-1 16,1 4-20-16,-7-3-41 0,5-1-68 15,-5 4-84-15,0-4-71 0,-2 4-100 0,2-3-28 16,-7 3 110-16</inkml:trace>
  <inkml:trace contextRef="#ctx0" brushRef="#br0" timeOffset="63781.3788">27334 8829 287 0,'7'0'206'0,"-7"0"9"0,0 0-31 0,0 0-51 0,0 0-41 0,0 3-23 0,0 1-7 0,0 0 3 16,-7 3-3-16,7 0-7 0,-7 4-12 0,1 0-12 0,-1 4-10 16,-6 3-6-16,6 1-6 0,1-1-2 15,0 7-2-15,-8-3-2 0,8 0-5 0,-7 4-15 16,7 0-31-16,-1-4-49 0,0-4-53 15,1 0-76-15,0 1-91 0,6-5-28 16</inkml:trace>
  <inkml:trace contextRef="#ctx0" brushRef="#br0" timeOffset="64090.6985">27627 8796 70 0,'12'-4'159'0,"-4"-3"44"0,-2 3-39 0,-6 4-48 16,6-3-23-16,1 3-14 0,0 3-1 16,-7-3 12-16,6 7 28 0,-6-3 19 0,7 7 5 15,-7 0 20-15,0 4-5 0,0 3-18 16,-7 7-25-16,1 5-22 0,-14 3-27 0,6 7-14 16,-11 4-17-16,-1 0-10 0,-7 0-8 15,-6 0-6-15,0-3-2 0,0-1-5 16,7-4-2-16,-1-7 0 0,1-3-6 0,5 0-15 15,7-8-24-15,2-3-23 0,4-1-23 16,1-6-49-16,7-1-71 0,-1 0-50 0,-6-3-73 16,7-4-85-16,0 0 25 0</inkml:trace>
  <inkml:trace contextRef="#ctx0" brushRef="#br0" timeOffset="64568.7394">27946 8045 199 0,'13'0'129'0,"-7"0"20"0,1-4-31 15,-1 1-39-15,1 3-24 0,0-5-3 16,5 5 11-16,-4 0 10 0,4 0 4 0,1-3-3 16,0 3-12-16,-6 0-11 0,5 0-5 15,-4 0 1-15,-2 0-4 0,0 0-3 0,1 0 1 16,0 3 0-16,-1-3-3 0,-6 5-6 16,0 2-8-16,0 0-3 0,-6 0-6 0,-1 1-5 15,-6 3-3-15,-7 3-4 0,1 1 0 16,5 3-2-16,-4-3 1 0,-2 3-2 0,6 4 4 15,1-3 3-15,7-1 2 0,0-3 2 16,-1 3 8-16,7-4 5 0,0 1 7 16,7 0 5-16,-1-1 4 0,0 1 0 0,7-4-3 15,1 4-7-15,-8-4-8 0,14 0-6 16,-8 0-4-16,2 0-3 0,-8 0 0 16,7 0 1-16,-7 0 3 0,2 0-1 15,-8-1-3-15,0 1-3 0,0 1 0 0,-8 2-3 16,2-3 0-16,-7 0-1 0,7 0 0 15,-8 4-1-15,8-4-1 0,-6 0-2 0,-2 0-14 16,8 3-50-16,-8-3-64 0,1 4-68 16,1-4-56-16,-2 0-166 0,2 0-36 15,-2 0 156-15</inkml:trace>
  <inkml:trace contextRef="#ctx0" brushRef="#br0" timeOffset="65367.019">20835 11287 60 0,'0'7'264'0,"0"-3"100"0,-8 3-23 0,8-3-91 15,-6-1-83-15,6 1-50 0,0 0-36 16,0-1-27-16,6 1-16 0,-6 0-13 0,8 0-3 15,4-1 3-15,1-3 3 0,7 4-1 16,0-4-6-16,-2 4-6 0,9-4-5 0,-1 0-2 16,6 0-2-16,7 0-2 0,-6 0-6 15,6 0-21-15,-6 3-42 0,6-3-50 16,-7 4-48-16,1-4-32 0,-7 0-37 0,-6 4-83 16,-1-4-48-16,1-4 76 0</inkml:trace>
  <inkml:trace contextRef="#ctx0" brushRef="#br0" timeOffset="65558.7563">21433 11023 63 0,'0'0'149'16,"0"0"45"-16,-6 0-15 0,0 7-19 0,-2 0-21 16,-4 9-28-16,-2 2-25 0,-5 4-22 15,-1 7-18-15,1 4-12 0,0 4-14 16,-1 7-6-16,1 7-6 0,-1 0-3 0,7 4-3 15,0 4-3-15,6-8-14 16,7 4-31-16,0-8-33 0,7-6-56 0,6-1-79 16,0-7-103-16,-1-4 48 0</inkml:trace>
  <inkml:trace contextRef="#ctx0" brushRef="#br0" timeOffset="66053.3197">22853 11811 163 0,'6'-11'115'0,"-6"4"25"0,0-4-31 0,0 7-33 15,0 0-26-15,-6 8-18 0,-7 0-9 16,0 7-5-16,-6 3 11 0,-1 4 19 0,0 4 18 15,-6 4 16-15,-7 4 16 0,8 2 0 16,-1 1-6-16,0 4-17 0,-1-1-15 16,8-2-14-16,0-5-7 0,12-4-2 0,-6 1-1 15,13-8 5-15,0 5-4 0,0-5-5 16,6-4-6-16,1 1-5 0,6 0-6 16,0-4-1-16,6 0-6 0,1-4-1 0,-7 0-3 15,7 0-4-15,6-3-15 0,-7 0-37 16,7-4-45-16,0 0-31 0,-6-4-50 0,6 0-62 15,-7-3-91-15,8 0-8 0</inkml:trace>
  <inkml:trace contextRef="#ctx0" brushRef="#br0" timeOffset="66251.7825">22932 11950 151 0,'0'0'89'16,"-8"0"31"-16,8 0-6 0,-6 4-18 0,-7-1-20 15,7 5-11-15,-8 6 11 0,2 1 1 16,-2 7-1-16,-5 7-5 0,-1 4-4 16,1 4-9-16,-7 3-14 0,6 1-10 15,0-1-12-15,2 0-6 16,4-4-6-16,1-2-4 0,0-5-2 0,0 0-2 0,7-3-6 16,0-4-27-16,-2-4-45 0,2-3-40 15,6 0-61-15,0-8-79 0,0 4-60 0</inkml:trace>
  <inkml:trace contextRef="#ctx0" brushRef="#br0" timeOffset="66466.8745">23595 11785 112 0,'26'-3'301'0,"-6"-1"91"0,-7 0-53 0,-7 1-97 16,1 3-66-16,-7 0-55 0,0 7-40 15,0-3-27-15,-7 7-20 0,1-1-15 16,0 5-9-16,-1 3-10 0,-6 1-26 16,0 2-57-16,0 6-69 0,-6 2-63 0,-1 4-140 15,0 3-103-15,-5 4 131 0</inkml:trace>
  <inkml:trace contextRef="#ctx0" brushRef="#br0" timeOffset="66582.549">23439 12455 394 0,'0'19'493'0,"6"-4"176"15,-6-4-43-15,0-4-127 0,0 0-74 0,0 1-123 16,0-1-110-16,8-4-96 0,-8 1-78 16,0 0-76-16,0-4-92 0,0 3-135 0,0 1-133 15,0-4-190-15,0 0-119 0,0 4 38 16,0-4 249-16</inkml:trace>
  <inkml:trace contextRef="#ctx0" brushRef="#br0" timeOffset="67026.1013">22332 11467 32 0,'-6'-5'186'0,"-1"2"66"16,0-4-33-16,7 3-23 0,0 0-9 15,7 1 22-15,0-5 37 0,5 5 64 0,14 3-2 16,1-4-52-16,19 0-59 0,-1 4-33 15,13 0-6-15,20 0-23 0,7 0-23 0,13 4-27 16,6 0-11-16,6 3-12 0,8-3-12 16,-13-1-9-16,-1 1-12 0,-7-4-11 15,-12 0-4-15,-7 0-4 0,-6 0-1 16,-1 0-1-16,-18 0-2 0,-2 0-4 0,-18 0-8 16,0 0-9-16,-14 0-14 0,1 0-25 15,-8 0-90-15,-5 0-213 0,0-4-207 0,-7 4-146 16,0-3 77-16,-7-5 122 0,-6 1 177 15</inkml:trace>
  <inkml:trace contextRef="#ctx0" brushRef="#br0" timeOffset="67550.4112">22950 10228 135 0,'-12'-14'66'0,"-2"6"2"0,-5-3 4 0,-1 8-8 16,8-5-8-16,-8 5-6 0,0-1-5 0,1 4-2 15,-1 0 1-15,1 0 9 0,-1 4 31 0,0 7 30 16,2-4 20-16,4 8 9 0,-5-1-3 16,-1 8-17-16,8-4-11 0,-2 8-2 15,1 4-3-15,6-1-3 0,1 4 1 0,6 3-9 16,0 8-12-16,0 0-13 0,6 4-9 15,1-1-10-15,0 1-2 0,5 0 2 0,-4-5 5 16,4 2-5 0,-6-9-8-16,1 1-8 0,0 0-5 0,-1-8-6 15,1 0-5-15,-7-3 0 0,0-4-3 0,0-4-4 16,0 4-1-16,-7-7-3 0,1 3-3 0,-1-3 0 0,0-1-4 16,-5-3-16-16,6 0-43 15,-8 0-104-15,-6-4-223 0,7 1-177 0,-6-1 100 16,-7-3 143-16,6-4 122 0,-6-4 69 15,0-3 41-15,-6-4 27 16,5-4 15-16,1-7 18 0,1-3 8 0,-8-1 0 0,14-7-33 0,-8 4-62 16</inkml:trace>
  <inkml:trace contextRef="#ctx0" brushRef="#br0" timeOffset="67745.9886">22222 10778 102 0,'0'-8'372'0,"6"-2"182"15,-6-1-19-15,0 3-104 0,6-3-130 0,-6 0-103 16,7 4-70-16,-7-1-46 0,6 5-31 15,1-5-18-15,6 5-6 0,-1-1-10 0,2 0-7 16,5 4-3-16,1-3-5 0,6 3 2 16,-6 0 2-16,5 0-1 0,9 0-3 15,-9 0-5-15,7 0-6 0,8-4-37 0,-7 0-39 16,-1 1-81-16,7 3-146 0,-7-4-186 16,-5-3 5-16,5 3 58 0,-6 1 54 15,1-5 101-15</inkml:trace>
  <inkml:trace contextRef="#ctx0" brushRef="#br0" timeOffset="68151.4284">23211 10100 142 0,'0'-15'89'0,"0"8"19"0,0-4-16 0,-7 4-28 0,1-1-18 0,0 5-15 0,-1-1-1 16,1 4 14-16,-8 4 21 0,8-1 31 16,-7 5 30-16,0-1 25 0,0 4-2 15,-7 7-25-15,8-3-32 0,-2 7-28 16,-5-4-17-16,6 4-14 0,6 4-11 0,-5-4-8 16,4 3-6-16,8-3-4 0,0 0-2 15,0 0-14-15,8-4-10 0,-2 1-21 16,0-4-25-16,7-1-66 0,-6-3-103 0,6-3-19 15,7-1 75-15,-8-3 57 0,2-1 38 0,-1-3 28 16,6-3 14-16,-6-1 14 0,0-3 6 16,-6-4 6-16,6 0 6 0,-1-4 4 0,-5-3 1 15,0 0 1-15,5-1 2 0,-4 1 0 16,4-1 1-16,-5-3 1 0,6 4 0 0,-6 0 1 16,-1 0-1-16,6-1 2 0,2 1 0 15,-1-1 1-15,0 5-1 16,0-4-1-16,0 3 0 0,-6 0-1 0,5 1 2 0,2-1-15 15,-8 4-43-15</inkml:trace>
  <inkml:trace contextRef="#ctx0" brushRef="#br0" timeOffset="68382.1619">23433 9990 126 0,'0'-4'88'16,"0"1"13"-16,0-5-9 0,-7 5-24 15,7 3-15-15,-7-4-7 0,7 4 5 0,-6 4 6 16,0-1 13-16,-1 5 18 0,-6-5 18 16,6 5 17-16,-5 2 0 0,5 5-10 0,-6-3-18 15,7 2-21-15,-8 1-17 0,8-1-10 16,-1 1-8-16,1 0-4 0,0-1-6 15,6 1-2-15,-8-1-3 0,16 1-1 16,-8 0 1-16,6-4 3 0,0 0-3 0,1 0-1 16,-1-4-5-16,8 4-2 0,-8-4-4 15,7-3-4-15,-6 3-2 0,5-3-1 0,2-4-8 16,-1 4-36-16,-1-4-76 0,2 0-118 0,-2-4-89 16,2 4 14-16,-1-4 37 0,0 1-7 15</inkml:trace>
  <inkml:trace contextRef="#ctx0" brushRef="#br0" timeOffset="68623.1904">23556 10125 114 0,'0'-3'94'0,"0"3"13"0,-6-4-13 0,6 1-27 16,0 3-23-16,0-4-11 0,-7 4-10 0,7 0-3 0,-6 0-4 15,6 0 4-15,-7 4 0 0,1-1-1 0,0 1-1 16,-2 3-4-16,-4 4-1 0,5 0-5 16,-6-4-1-16,7 8-3 15,-1-4 0-15,-5 4-1 0,4 0-2 0,2-1-1 0,0-3-2 16,-1 4-12-16,0-1-37 0,1-3-26 16,6 4-15-16,-6-4-42 0,6 0-18 0</inkml:trace>
  <inkml:trace contextRef="#ctx0" brushRef="#br0" timeOffset="69042.0979">23680 10056 161 0,'6'-4'132'16,"-6"1"32"-16,7-1-33 0,-7 4-39 15,0-4-28-15,7 4-11 0,-7 0-9 16,0 0-3-16,0 0 0 0,6 0 4 15,-6 4 9-15,0 0 9 16,7 3 10-16,-7 0 8 0,0 1 1 0,6 3-5 0,-6 3-5 16,0 1-11-16,6-1-6 0,-6 1-13 0,-6 7-12 15,6-3-6-15,-6 3-8 0,-1 0-4 16,1-1-4-16,-1 1-3 0,-6 4-1 0,0-4-2 16,0 4-1-16,0-4-4 0,0-4-28 15,0 4-71-15,0-4-75 0,-6-3-112 16,5-1-31-16,-5 1-3 0,6-4 41 0</inkml:trace>
  <inkml:trace contextRef="#ctx0" brushRef="#br0" timeOffset="69548.6511">23478 10635 156 0,'-6'-4'89'15,"6"4"25"-15,-7 0-22 0,7 0-25 0,-12 0-17 16,4 4-5-16,-4 0 10 0,5-1 21 15,-6 5 25-15,-6 2 3 0,5 5 9 0,-5-4 7 16,6 7-10-16,0 1-11 0,-7-1-3 16,8 8 0-16,-2-4-16 0,2 3-18 0,-2-3-16 15,8 4-14-15,-1-1-10 0,1-2-8 16,0 2 0-16,6-3-6 0,6 0 2 16,-6-4-2-16,6 1-3 0,1-1 0 0,6 1-1 15,-6-5 2-15,5-3-2 0,2 0-5 16,-2 0-16-16,1-4-64 0,1 1-109 0,5-1-109 15,-6-3-29-15,7-1 72 0,-7-3 44 16,6 0 3-16</inkml:trace>
  <inkml:trace contextRef="#ctx0" brushRef="#br0" timeOffset="69851.9785">23713 10836 73 0,'0'-3'257'0,"0"-1"87"0,0 0-20 0,0 4-82 16,6-7-79-16,-6 7-55 0,0-4-32 16,0 4-24-16,0-3-19 0,0 6-12 15,0-3-2-15,0 4 0 0,-6 3 5 0,6 1 7 16,0-1 6-16,-7 4-2 0,1 0-4 15,6 0-8-15,-7 3-7 0,7-2-4 0,-7 2-5 16,7 1-1-16,-6-4 0 0,6 4-2 0,0-5-3 16,0 5-7-16,0 0-20 0,0-4-52 15,0 0-90-15,0 0-71 0,6-4-80 16,-6 4 37-16,7-3 76 0,0-1 29 0,-1-3 0 16</inkml:trace>
  <inkml:trace contextRef="#ctx0" brushRef="#br0" timeOffset="70227.6019">24169 10642 249 0,'6'-7'162'0,"7"3"10"16,-13-3-28-16,7 7-16 0,-1-4-16 15,1 4-4-15,-1 0 8 0,0 4 11 16,2 3 7-16,-2 1 24 0,0-1 22 16,0 7 22-16,2-3 31 0,-2 4-9 0,0 3-37 15,1 1-23-15,-1-1-13 0,-6 1-29 16,7-1-14-16,-7 4-21 0,0-4-18 0,0 0-12 16,0 0-16-16,0 4-14 0,0-7-7 15,-7 4-6-15,7-1-4 0,-6 0-2 16,-1-3-2-16,1 3-1 0,0-3 2 0,-2-1-2 15,2 1 2-15,0-1-2 0,0 2-6 16,-2-5-16-16,-4 3-36 0,5-3-69 0,1 4-151 16,-8-4-113-16,8-4-126 0,0 4-88 15,6-4 77-15,0 0 81 0,0 1 86 0</inkml:trace>
  <inkml:trace contextRef="#ctx0" brushRef="#br0" timeOffset="70559.0884">24800 11034 57 0,'6'-4'178'0,"-6"1"51"0,0-1-45 0,-6 0-32 16,6 1-46-16,-6 3-34 0,-7 0-20 16,6 3-5-16,-6 5 20 0,-7-1 19 0,8 4 11 15,-8 4 3-15,7 3-4 16,-7 0 4-16,8 4-12 0,-8 0-15 0,7 4-15 0,0-4-16 16,0 7-14-16,-1-3-10 15,2 3-7-15,5 0-2 0,1 1-3 0,-1-1 0 16,7 0-8-16,-6 1-24 0,6-1-60 0,6-4-86 15,-6 1-69-15,0-4-71 0,7 0 37 16,-1-7 89-16,1-1 60 0,-1-3 38 0,0 0 17 16,2-7 15-16,-2-4 4 0,0 0-34 15</inkml:trace>
  <inkml:trace contextRef="#ctx0" brushRef="#br0" timeOffset="70853.1307">24781 11393 21 0,'6'-15'224'0,"7"-3"86"0,1 0 20 15,-2-1-40-15,2-3-72 0,-2 4-56 0,1-4-49 16,7 4-37-16,-7 0-28 0,6 3-17 16,-5 0-13-16,5 0-6 0,-5 4-5 0,-2 4-4 15,1-4 5-15,-6 7 10 0,6 1 12 16,-7-1 13-16,0 1 22 0,2 6 21 16,-2-3 18-16,0 4 4 0,0 3 2 0,-6 0 0 15,8 4-9-15,-2 0-21 0,-6 4-16 16,6 4-7-16,-6 3-17 0,7 0-13 0,-1 3-8 15,-6 4-5-15,7-3-3 0,0 0-2 16,-1-1-1-16,0 1-3 0,0 0 0 0,-6-5-3 16,8-2-21-16,-2-1-40 15,0-3-67-15,1-4-106 0,-1 0-193 16,1-4-125-16,6-3 73 0,-7 0 96 0,2-8 47 0</inkml:trace>
  <inkml:trace contextRef="#ctx0" brushRef="#br0" timeOffset="71027.5436">25354 11250 122 0,'-7'-3'272'0,"1"3"102"16,-8 0 30-16,-4 0-8 0,-2 7-31 0,-7 0-63 15,-5 4-66-15,-13 7-66 0,-8 4-49 16,1 8-17-16,-13 3-34 0,0 3-23 0,6 5-18 16,1-1-11-16,6 0-6 0,6-3-43 15,14-4-134-15,5-4-135 0,15-7-190 16,5-3-71-16,0-5 74 0,7-7 81 0,14 1 64 15</inkml:trace>
  <inkml:trace contextRef="#ctx0" brushRef="#br0" timeOffset="71227.803">25270 11565 363 0,'39'-3'550'0,"-7"-1"99"0,1-7-100 15,-7 4-157-15,-7 3-93 0,1-3-69 0,-1 3-74 16,0 4-50-16,8 0-38 0,-8 0-25 15,8 0-15-15,-8 0-11 0,7 0-8 16,-6 4-6-16,6-4-21 0,-7 0-57 0,7 3-118 16,-6-3-147-16,6 0-115 0,-7-3-140 15,7 3 85-15,-6-4 77 0,5 0 47 0,-5-3 105 16</inkml:trace>
  <inkml:trace contextRef="#ctx0" brushRef="#br0" timeOffset="71441.6025">26168 11309 3 0,'7'0'262'16,"-1"0"99"-16,0 3 7 0,-6 1-61 0,0 0-51 0,-6-1-43 16,0 9-43-16,-1-1-34 0,0 7-24 15,1 4-21-15,-7 0-20 0,0 7-18 16,0 1-15-16,0-1-15 0,0 0-5 16,0 4-7-16,-1 0-2 0,-4-4-3 15,10 1-4-15,-4-5-2 0,5 1-34 0,1-8-93 16,-1 0-111-16,0-7-154 15,7 4-37-15,0-7 75 0,0-1 132 0,0-7 78 0,7 0 48 16,0-4 26-16,-1-3 18 0,7-4 14 16,1-8 13-16,4-10 6 0,2-4-21 15,7-7-60-15</inkml:trace>
  <inkml:trace contextRef="#ctx0" brushRef="#br0" timeOffset="71658.9469">26493 11305 142 0,'20'-4'359'0,"0"1"136"0,-1-1-76 0,-13 4-82 16,8-4-85-16,-8 8-64 0,1-4-37 15,-1 7-12-15,1 1 0 0,-1-1-5 0,-6 8 21 16,0 0-13-16,0 3-20 0,-6 4-25 16,-7 7-22-16,-6 0-24 0,-8 8-15 0,1 0-11 15,-13 3-9-15,7-4-4 16,-8 1-6-16,1-4-1 0,7 0-7 0,6-7-14 0,-7-4-46 16,13 0-75-16,1-7-178 0,6-4-112 15,0-4-201-15,1 0 72 0,4-7 85 16,-4 0 68-16,5-4 103 0</inkml:trace>
  <inkml:trace contextRef="#ctx0" brushRef="#br0" timeOffset="71980.6899">27041 10433 263 0,'-7'-11'164'0,"7"4"3"0,0 0-33 0,-6-1-31 16,-1 5-31-16,7 3-12 0,-7 3 15 0,1 5 38 15,0-1 36-15,0 4 13 0,-2 7 46 16,2 0 16-16,0 5-14 0,-8 2-42 0,8 4-2 16,6 1-18-16,-7 3-26 0,7-4-14 15,0 0-16-15,7 1-21 0,-1-1-20 0,1-4-13 16,6-2-12-16,1-1-7 0,-2-8-5 15,1 5-3-15,7-8-5 0,0-1-17 16,-2 1-46-16,2-3-98 0,7-5-100 16,-8 1-152-16,7-4-147 0,0-7 86 0,-6-1 127 15,6 1 131-15,-7-11 74 0,1 0 29 16,6-4-31-16,-7-7-56 0</inkml:trace>
  <inkml:trace contextRef="#ctx0" brushRef="#br0" timeOffset="72146.5684">27392 10620 13 0,'-13'0'169'0,"1"0"69"0,4 4 0 0,-10 3-7 15,4 4-51-15,-5 4-52 0,-1 3-42 0,0 4-32 16,1 0-20-16,-7 8-11 0,6-1-9 16,1 4-5-16,-1-1-8 0,8-2-29 0,-8 3-69 15,7 0-109-15,0-4-39 0,0-3 65 16,7-1 54-16,-8-2 38 0,14-1 25 0,-6-8 18 16,6 1 12-16,0-1 12 0,0-6 5 15,0 3 4-15,0-4 2 0,0 0 0 16,0-3 3-16,6 3 1 0,-6-3-5 0,6 3-24 15,2-3-47-15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01:43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9899 11489 140 0,'7'10'288'0,"-7"-2"120"0,6-1-18 15,-6 0-64-15,6 1-75 0,-6-5-77 0,0 1-61 16,0 0-36-16,7-1-8 0,-7-3 4 16,0 4 13-16,0 0 10 0,0-4 4 0,0 3-2 15,6-3 7-15,-6 4 18 0,0-4-4 16,0 4-18-16,0-4-15 0,0 3-11 0,0-3-5 16,0 4 1-16,0-4 1 0,7 3 3 15,-7-3 6-15,0 0 7 0,0 0 0 0,0 4-5 16,0-4-5-16,0 0-4 0,0 4-12 15,0-4-9-15,0 0-9 0,0 3-13 16,0-3-5-16,0 0-4 0,0 4-7 0,0-4-2 16,0 0 0-16,0 4 10 0,0-4 9 15,0 3 7-15,0 1 3 0,-7 0-1 0,7 3 0 16,-6 4-6-16,-1 8-3 0,1 3 3 16,0 7-1-16,-8 4-2 0,2 7 3 15,-8 0 2-15,7 8 6 0,0-1-2 0,-6 5-7 16,5-5-7-16,1 1-1 15,0-4-4-15,7 0-8 16,-1-7-2-16,1-8-5 0,0 0-2 0,-2-7-3 0,8 0-2 0,-6-7 4 16,6-1 1-16,0-3-1 0,-6-3-2 15,6 0-8-15,0-1-16 0,0-4-22 0,0-3-8 16,0 0-1-16,0-3 8 0,6-1 14 16,-6-4 13-16,0-6 4 0,6 3-2 0,-6-7 6 15,8-1-1-15,-8 1 7 16,6-4 0-16,-6 0 2 0,0 0 2 0,6 4 0 15,-6-4 0-15,0 3 0 0,0 1-2 0,7 0 1 16,-7 0-2-16,6-1 2 0,-6 1-3 16,7-1 3-16,-1-2 1 0,1-1 3 0,-1-8 3 15,8 5 2-15,-2-9 2 16,8-2-1-16,-1-4 2 0,7 0-3 16,0-5 1-16,1 5-4 0,5-4-3 15,-6 7 4-15,7 5-4 0,-7 2-1 0,-7 5-1 0,7 7-6 0,-6 2 7 16,-7 5 6-1,7 4 12-15,-14 4 17 0,8-1 9 16,-2 8 3-16,-12-1-2 0,6 4-3 0,-6 9-12 16,0-2 5-16,-6 4-4 0,0 4-4 0,-8 4-6 0,2-1 3 0,-8 5-7 15,1-1-5-15,-1 4 1 16,-6-4-6-16,7-3 2 0,-7-4-1 0,6 0 1 16,0-3 0-16,7-5-3 0,1-3 2 15,-2 0 0-15,1-4-6 0,0-3-5 0,6 0-6 16,1-1 3-16,0-3-4 0,6 0 3 15,-7-3-3-15,7 3 3 0,-7-4 4 16,7 0-2-16,-6 1-4 0,6 3 2 0,0-4 4 16,0 0 2-16,0 4 0 0,0-3-4 0,-6-1 2 15,6 4-1-15,0-4-1 0,0 4-5 16,0-3 3-16,0 3 0 0,0-4 4 0,0 4 2 16,0 0 0-16,0 0 0 0,-7-4 0 0,7 4 0 15,0 0 0-15,0 0 0 16,0 0 0-16,0 0-3 0,0 0 2 0,0 0 0 15,0 0 4-15,0 4 2 0,0-4 3 16,0 4-2-16,7-1 2 0,-7 1 2 16,6 3-7-16,-6 1-2 0,6 3 3 0,1 3-3 15,0 1 3-15,5-1-2 0,-5 5-6 16,6-1 3-16,0 4 1 16,1-3 0-16,4 3 0 0,-4-4 4 0,5 0 0 15,1 0 0-15,0 1-2 0,-8-8 5 16,8 4-4-16,-1-4 5 0,-5-8-3 0,5 4 0 0,1-7 4 15,0 0-3-15,-2-3-4 0,2-1 2 16,-1-7-2-16,1-3-2 16,6-1 0-16,-6-4 0 0,-1-3 0 15,7 0 0-15,-6-3 0 16,-1 3 0-16,1-4 3 0,-7 5-2 0,0 2 0 16,0 1 6-16,-7 3-2 0,1 0-3 0,0 4 2 0,-1 4-6 0,0 0-2 15,-6-1-4-15,7 5 2 0,-7-1-6 0,7 1 1 0,-7-1-2 16,0 4 5-16,0-4 2 0,0 4 4 15,0 0 1-15,0 4 1 0,0-4 0 0,6 4 0 16,-6-1-3-16,0 4 2 16,0 1 0-16,0 3 4 0,7 0-2 0,-7 0-1 15,0 3 0-15,6 1 0 0,1-1 0 16,-7 2 0-16,6-6 7 0,7 5 3 0,-7-4-1 16,2 0 1-16,-2 0 10 0,0-4 10 15,7 1 13-15,-6-1 8 16,6-3-7-16,-1-4-3 0,-4 3-7 0,4-6-3 0,2-1-7 15,-1 0-3-15,-1-3-1 16,2-4 4-16,-2-4-3 0,-5 1 3 0,6-1 1 0,-6-4-7 16,-1 5 1-16,0-4-5 0,-6-1-7 0,7 5-4 15,-14-5-5-15,7 5-3 0,-6-1-3 16,0 4-4-16,-1 0 1 0,-6 4 0 16,6-1 4-16,-5 5 2 0,-2-1-1 0,-5 4-2 15,6 4-4-15,0-4-12 0,-1 3-18 0,2 5-8 16,5-1-4-16,-6 1-4 0,7 3-11 15,-7-4-11-15,7 4-13 16,-2 0-15-16,8 0-18 0,-6 0-19 0,6 0-1 0,0-4-9 16,0 4-20-16,0-4-24 15,6 0-35-15,-6-3-50 0,8 0-75 0,-8-1-65 0,6-3-7 16,0 0-75-16,7-3-7 0,-6-5 31 16,-1 5 87-16,7-8 87 0</inkml:trace>
  <inkml:trace contextRef="#ctx0" brushRef="#br0" timeOffset="289.4025">10934 11569 262 0,'33'-26'205'16,"-1"4"48"-16,-5 0 12 0,-1 4-24 15,-7 4-8-15,-6-1 44 0,7 4 16 0,-7 3-10 16,-7-3-22-16,8 4 23 0,-8 3 16 16,0 1-16-16,-6-1-37 0,7 0-56 0,-7 4-55 15,6-3-40-15,-6 3-29 0,0 0-19 16,0 0-2-16,0 0-1 0,0 0-3 0,0 3 4 15,0 1 11-15,-6 7 10 0,-1 4 17 16,1 3 0-16,-7 4 10 0,0 4-8 0,0 3-18 16,-7 4-15-16,7 3-15 0,0-2-20 15,-7 2-5-15,8-3-8 0,-1 4-1 16,-1-4 2-16,8-4-11 16,0-3-10-16,0-4-24 0,6-4-34 15,-8 0-46-15,8-7-30 16,0 1-59-16,0-2-109 0,8-6-194 0,-8 3-234 0,6-7-116 15,0 0-13-15,-6-3 269 0,13-5 243 0</inkml:trace>
  <inkml:trace contextRef="#ctx0" brushRef="#br0" timeOffset="1096.9039">11664 11789 14 0,'7'0'60'0,"-1"0"-4"0,0 0-14 16,1 0-15-16,0 0-8 0,-1 0-8 15,0 0 0-15,-6 0 1 0,7 0 2 0,0 0 0 16,-1 0 1-16,1 0 2 16,5 0 1-16,2-4-4 0,-2 1-2 0,8-1 0 0,0-3 327 15,5-4 513-15,2-1-32 16,-1 1-20-16,0-3-198 0,0-1-190 0,0-7-139 16,-7 4-94-16,7 0-43 0,-12-4-21 15,5 3-19-15,-5-3-28 0,-2 4-16 0,-6 0-14 16,8 3-16-16,-8 0-4 0,-6-3-5 15,7 4-6-15,-7-2-1 0,6 5 2 16,-6-3 5-16,0 3 1 0,0 0 1 0,0 0-6 16,0 0-10-16,-6 4 1 0,6-1-3 15,-7 1-1-15,1 0-5 0,-1 3 3 0,0 1 0 16,-5 3 1-16,-2 0 4 16,2 3 0-16,-1 1-2 0,-1-1 2 0,-4 5 1 0,4 3-4 15,1-4 2-15,0 4 2 16,0 4 0-16,0-4-3 0,0 0-1 0,0-1 2 0,6-2 2 15,1 0 0-15,-1-1-4 0,1 0-1 16,0-3 1-16,6-1-2 0,-7 1 1 0,7 0-6 16,0-4-13-16,-7 3-4 0,7-3-8 15,0 4-6-15,0-4-12 0,0 4-14 16,-6-4-24-16,6 3-19 0,0-3-33 16,0 0-26-16,-6 4-36 0,6-4-68 0,0 0-78 15,0 4-52-15,0-4 30 0,0 0 49 16,-8 0 27-16,8 0 23 0,0 3 35 0,0-3 61 15,0 4 46-15,-6-4 37 0,6 0 24 16,0 0 12-16,0 4-2 0,-6-4-7 0,6 3-22 16,-7-3-25-16,7 4-11 0,-6-4-13 0,6 4-15 15,-7-4 3-15</inkml:trace>
  <inkml:trace contextRef="#ctx0" brushRef="#br0" timeOffset="2101.9606">11247 11459 99 0,'0'0'65'0,"6"0"5"0,-6 0 0 15,0 0 1-15,0 0-3 0,0 0 2 0,8 0 4 16,-8 0 4-16,0 0 15 0,6 0 23 15,-6 0 13-15,0 0 2 0,0 0-3 0,6 0-13 16,-6 0-13-16,0-4-14 0,0 4-19 16,6 0-20-16,-6 0-17 0,7 0-13 0,-7-3-6 15,7 3-3-15,-7 0-7 0,6 0 0 16,-6 0 1-16,7 0-3 0,-7 0-3 16,6-4-14-16,-6 4-21 0,7 0-24 0,-7 0-26 15,7-4-21-15,-1 1-27 0,0 3-18 16,0-8-7-16,2 5 15 0,-2-5 35 15,7 1 36-15,-7 3 25 0,1-3 19 0,6 0 14 16,-7 3 10-16,0 0 12 0,2-3 18 0,-2 3 14 16,-6 1 11-16,6 3 11 0,-6-4-6 15,7 4-14-15,-7-3-14 0,0 3-10 16,7-4-4-16,-7 4-4 0,0-4-10 0,0 4-13 16,6-3-7-16,-6 3-5 0,0-4 3 15,0 4 6-15,0-4 8 0,7 4 9 0,-7 0 12 16,0-3 11-16,0 3 15 0,0-4 11 15,6 4 12-15,-6 0 12 0,0 0 13 0,0-4 10 16,0 4 9-16,6 0 3 0,-6-3 13 16,0 3 20-16,0 0 13 0,0-4 14 0,0 4-1 15,0 0-13-15,7-4-14 0,-7 4-19 16,0 0-22-16,0-4-24 0,0 4-1 16,0 0-12-16,0 0-9 0,0 0-2 0,0 0-4 15,0 0-1-15,0 0 5 0,0 4 16 16,0 0 20-16,0 0 15 0,0 3 11 0,-7 4 10 15,7 0 4-15,-6 7-6 0,0 0-14 16,-1 4-15-16,1 4-15 0,-1 4-16 0,-6-1-16 16,7 4-6-16,-2-1-9 0,2-2-5 15,0-1-8-15,0 1-3 0,-1-1-7 16,7-7-4-16,-7 0 5 0,7 0-3 16,-6 0-2-16,6-7-2 0,0-1 3 15,0 1 3-15,-7-4-1 0,7 0-3 0,0-4-9 16,0 0-12-16,0 1-8 0,0-1-9 0,0-4-5 15,0 1-5-15,-6 3 1 0,6-3 1 16,0 0-8-16,0 4-16 0,-6-5-32 0,6 1-48 16,0 3-61-16,-8-3-88 0,8-1-86 15,0 1-49-15,0 0-132 0,0-1-21 0,0 1 29 16,-6-4 144-16</inkml:trace>
  <inkml:trace contextRef="#ctx0" brushRef="#br0" timeOffset="2698.012">11482 11822 185 0,'0'0'464'0,"6"3"154"0,-6-3-29 0,6 0-139 15,-6 0-138-15,7 0-53 0,0 4-68 0,-7-4-59 16,6 0-42-16,1 0-23 0,-1 0 7 15,0 0 14-15,1 4 16 0,0-4 5 0,5 0-3 16,-4-4 1-16,11 4-7 0,-6 0-5 16,0-4-10-16,-1 1-9 0,8-1-8 0,0 0-11 15,-1-3-11-15,1-4-7 0,6 4 6 16,-7-4 2-16,7 0 6 0,-6-4 3 16,6 0-1-16,-7 1 7 0,8-1-12 0,-8 0-3 15,1-3-15-15,-7 4-5 0,7-5 2 16,-8 5 4-16,1-1 8 0,1 0 7 0,-8 0 8 15,8 4-2-15,-8 1-9 0,0-1-7 16,-6 0-5-16,6 3-15 0,-6 1-5 0,0 0-3 16,0 3-6-16,0-3-6 0,0 3-2 15,0 0-1-15,-6 1-3 0,0-1-1 16,6 1 6-16,-6 3-5 0,-2 0 2 0,-4 0 1 16,5 3-7-16,-6 4 1 0,0-3-2 15,0 7-2-15,0 0 3 0,0 0 2 16,0 4 0-16,0 3 0 0,0-4 3 0,0 5 2 15,7-1-1-15,-2 1 4 0,2-1 2 16,0 0 0-16,6 0 0 0,-7 1 0 16,14 3 4-16,-7-4 3 0,6 1 2 0,0-1 11 15,2 0 7-15,4-3 15 0,2-1 9 0,-2 1 16 16,8 0 8-16,-1-5 3 0,1-2-8 16,6-5-13-16,1 1-15 0,5-4-14 0,1-7-6 15,-1-1-18-15,7-2-42 0,0-9-49 16,1 1-62-16,-2 0-71 0,-5-4-66 0,6-4-39 15,-7 4-45-15,-6-4-92 16,1 4-145-16,-9 4-64 0,2 0-96 0,-6 0-5 16,-8 7 195-16</inkml:trace>
  <inkml:trace contextRef="#ctx0" brushRef="#br0" timeOffset="2907.5129">12725 11346 579 0,'14'-4'858'0,"-8"0"157"16,-6 1 8-16,7-1-258 0,-7 0-229 15,6 0-187-15,-6 1-153 0,0 3-91 16,0 0-70-16,0-4-76 0,0 4-103 0,0 0-144 16,6-4-142-16,-6 4-284 0,0 0-331 15,0 0-111-15,-6 0 340 0,6 4 332 0</inkml:trace>
  <inkml:trace contextRef="#ctx0" brushRef="#br0" timeOffset="3033.1669">12719 11411 391 0,'0'15'839'15,"0"0"213"-15,0-4 74 0,-6-1-278 0,6-2-283 0,0 3-246 16,0-3-203-16,6-1-154 0,-6-4-111 16,0 5-77-16,0-5-27 0,0 1-37 0,0 0-57 15,0-1-103-15,0 1-135 0,6 0-95 16,-6-1-104-16,0 1 46 0,0 0 300 0</inkml:trace>
  <inkml:trace contextRef="#ctx0" brushRef="#br0" timeOffset="6413.6966">13169 11147 33 0,'-7'0'174'0,"7"0"108"16,0 0 48-16,0 0 13 0,-7 0-4 0,7 0 23 15,0 0-3-15,0 0-30 0,0 0 12 0,0 0-21 16,0 0-54-16,0 0-47 0,0 0-36 15,0 0-32-15,0 0-18 0,7 0-16 0,-7-3-11 16,7 3-15-16,-7 0-13 16,6 0-7-16,0 0-10 0,7 0-11 0,-6-4-15 15,6 4-1-15,1-3-13 0,-2 3-4 0,8-4-7 16,-7 4-4-16,7-4-11 0,-8 4-36 16,1-3-28-16,0 3-50 0,0-4-54 0,1 4-75 15,-2 0-95-15,2 0-188 0,-8-4-100 16,0 4-102-16,-6 0-2 0,7 0 101 15,-14 4 256-15</inkml:trace>
  <inkml:trace contextRef="#ctx0" brushRef="#br0" timeOffset="6900.0679">13311 11144 17 0,'-6'0'338'0,"0"3"263"0,-8-3 92 16,8 0-93-16,6 4-130 0,-6-4-83 16,6 0-114-16,-7 0-94 0,7 4-55 15,0-4-19-15,-6 3-9 0,6 1 3 0,-7 0-2 16,0 7 7-16,7 0-5 0,-6 7-5 15,-6 4-7-15,4 8-13 0,2 6-14 0,-7 8-11 16,6 4-9-16,-6 3 1 16,7 8-1-16,-7-1 5 0,6 1 0 0,-5-4 3 0,5 0-2 15,0-7 3-15,1-1-7 16,-1-10-8-16,1-1-5 0,6-10-3 0,-7 0 3 0,7-8 4 16,0-3 11-1,0-1 10-15,-6-7 18 0,6 1 8 0,0-1 11 0,0-3-1 16,0-1-14-16,0 1-10 0,0 0-10 0,0-4-12 15,0 0-15-15,0 3-9 0,0-3-11 16,0 4-6-16,0-4-5 0,0 4-2 0,0-4-1 16,0 0 1-16,0 3-2 0,0-3-2 0,0 0-1 15,0 4 6-15,0-4 2 16,0 0 10-16,0 4 11 0,0-4 7 0,0 4 5 0,0-4 6 16,0 3 7-16,0-3 0 0,0 4-7 15,0-4-5-15,0 0-5 0,6 4-2 0,-6-4-7 16,0 0 0-16,0 0-2 0,7 3-5 15,-7-3-2-15,0 0 1 0,6 4-8 16,-6-4 1-16,7 0 5 0,-1 0-6 16,1 0-2-16,-7 0 2 0,7 0-5 0,-1 0-16 15,0 0-28-15,8 0-35 0,-8 0-46 16,7 4-45-16,-7-4-53 0,8 0-63 16,-2 0-72-16,-4 0-34 0,4 0-119 0,1 0-210 15,0 0-48-15,0-4-57 16,1 0 43-16,4 1 247 0</inkml:trace>
  <inkml:trace contextRef="#ctx0" brushRef="#br0" timeOffset="7581.9411">13735 11833 142 0,'20'-19'355'0,"-1"5"185"16,1-1 29-16,0 4-59 16,-8 0-110-16,-5 4-36 0,6-4-34 0,-7 3-46 15,1 1-33-15,-1-4-23 0,0 4-19 16,2-1-19-16,-8 1-39 0,6 0-34 0,-6 3-27 15,6-3-28-15,-6 3-14 0,0 1-22 16,0-5-4-16,7 5-5 0,-7-5-4 16,0 5-6-16,0-1 2 0,0-3-6 0,6 3 1 15,-6-3 2-15,0 3-4 0,-6-3 1 0,6 3 1 16,0-4 2-16,0 5-4 0,0-5 4 16,-7 5 0-16,7-5 2 0,-6 1 5 15,6 0 5-15,-6 0 4 0,-2-1 0 0,8 5-5 16,-6-5-8-16,6 5-6 15,-6-1-2-15,6 0-1 0,-7 1-7 0,7 3 2 16,-6-4 3-16,6 4 1 0,-7 0 1 0,-6 0 0 16,7 4 0-16,-8-1 0 0,2 1-3 0,-2 3-2 15,2 1 0-15,-1-1 4 16,-1 0 0-16,8 4-2 0,-7-4 2 0,6 4 1 16,-5 0 3-16,5 1-2 0,1-1 6 15,-1 3 1-15,0-3 2 0,7 0 6 0,-6 0 7 16,6 0 1-16,-6 0-3 0,6 0-1 15,0 0 4-15,0 0 4 0,0-4 1 0,0 1 8 16,0-1 1-16,0 1 2 0,0-5 3 0,0 1 12 16,6 0 6-16,-6-1 3 0,0 1-2 15,6-4-6-15,1 4-10 0,0-4-11 0,-1 0-13 16,7-4-5-16,-7 0-4 0,8-3-3 16,-2 0 1-16,8-1-1 0,-7 1-3 15,0-4 2-15,0 0 4 0,1 3 11 16,-8-3 10-16,7 4-5 0,-7 0-7 0,1-1 3 15,-1 1-7-15,-6 4-9 0,7-5 1 16,-1 5-4-16,-6 3 3 0,0-4 1 0,6 0-6 16,-6 4 0-16,0-3 0 0,0 3-2 15,0-4-2-15,0 4-6 0,8 0-3 0,-8 0 9 16,0 0-6-16,0 0 10 0,0 0-5 16,0 4 0-16,0-1-2 0,0 1-2 15,0 0 3-15,0 3-4 0,0 0-23 0,0 4-38 16,0-4-45-16,6 1-49 0,-6 3-62 0,6-4-89 15,-6 0-92-15,7 1-184 0,-1-1-352 16,1-3-49-16,-1-1-15 0,1-3 349 0,6 0 271 16</inkml:trace>
  <inkml:trace contextRef="#ctx0" brushRef="#br0" timeOffset="7764.9975">14159 11631 423 0,'12'-3'747'0,"-5"-1"174"0,6 0-41 0,-7 1-173 16,1 3-218-16,-7 0-171 0,6-4-111 15,1 4-59-15,-7 4-52 0,0-4-34 0,0 0-21 16,0 3-18-16,0 1-8 0,0-4-10 16,0 4-7-16,0 3-35 0,0-3-62 15,0 3-64-15,0 0-71 0,0 1-113 0,0 3-179 16,0-8-170-16,0 4-32 0,0 1-22 16,0-5 66-16,0 1 240 0</inkml:trace>
  <inkml:trace contextRef="#ctx0" brushRef="#br0" timeOffset="8267.0863">14530 11232 144 0,'12'-15'582'0,"-5"1"287"0,0 3-77 0,-1 4-22 0,-6-1-193 0,7 0-190 15,-7 5-141-15,0-1-89 0,0 0-61 0,0 4-35 16,0-3-14-16,0 3 1 0,6 3 14 15,-6-3 18-15,0 4 7 0,0 0-1 16,0-1-10-16,0 8-15 0,6 1-11 0,-6 2-6 16,0 5-12-16,0 3-12 0,-6 7-7 15,6 0-2-15,-6 8-4 0,6 3-1 0,-7 0-4 16,7 0-8-16,0 1 4 0,-6-4 4 16,6-5-4-16,0-6 1 0,0 0 4 15,0-4 5-15,0-4 2 0,0-3 13 0,0-4 21 16,6 0 24-16,-6-4 5 0,0 0-19 0,0-3-16 15,0-4-12-15,0 4-7 0,0-8-6 16,7 4-9-16,-7-7 1 0,6 3-4 0,-6-7 0 16,6-4-4-16,2 1-2 0,4-1 0 15,-6-3 4-15,2 0-7 16,4-1 3-16,1 1 0 0,-6 3-1 0,6 1-2 0,-1-1-1 16,2 4 6-16,-1 0 2 0,-7 0 0 15,8 7-6-15,-2-3 2 0,2 4 6 0,-8 3 3 16,7 0 14-16,-6 0 18 15,6 3 16-15,-13 4 9 0,6 1-1 0,-6-1 3 0,0 8-5 16,-6 3-12-16,-1 0-11 0,-6 4-9 16,0 0-8-16,0 0-6 0,-6 0-1 15,5 0-20-15,1-7-51 0,1-1-117 16,4-3-138-16,2-3-164 0,0-1-193 16,0-7-384-16,6 0-94 0,0-7 61 0,0-4 446 15,0-4 268-15</inkml:trace>
  <inkml:trace contextRef="#ctx0" brushRef="#br0" timeOffset="8731.8922">14940 11232 306 0,'13'-15'732'0,"-6"4"172"0,-1 4-77 16,0 0-127-16,1 0-211 0,-7 2-168 0,0 2-121 16,7-1-74-16,-7 0-44 0,0 1-26 15,6 3-12-15,-6-4 0 0,0 4 5 0,7-4-3 16,-7 4-4-16,6-3-4 0,0 3-13 15,1-4-6-15,0 4-3 0,-1-4-4 0,8 1-8 16,-2 3-2-16,-5-4 1 0,6 1-2 16,0-1 0-16,-1 4 6 0,2 0 5 15,-8 0-5-15,1-4 3 0,6 4-1 0,-13 4-2 16,6-4 1-16,1 0-1 0,-7 0-5 16,6 4-5-16,-6-1-1 0,6 1 10 15,2-1-1-15,-8 1-1 0,0 3 8 16,6 4 6-16,-6 5 8 0,0 2 2 0,6 4 2 15,-12 7-7-15,6 0-3 0,0 8 4 0,-6 0-3 16,6 6 3-16,-8-2 1 16,8 3 6-16,-6-4 10 0,6-3 2 15,-6-1 2-15,6 1-10 0,0-4-11 0,0-4-9 0,0-3-3 16,0-1-2-16,0 1-2 0,0-4-3 0,0-4 4 16,-7-3 17-16,7 0 20 15,0-1 19-15,0-3 17 0,0 0 8 0,-6-4-13 0,6 4-18 16,-7-3-17-16,1 3-14 15,-1-4-2-15,1 1-11 0,-8 3-7 0,2-4-18 0,-1 0-36 16,-7 1-60-16,8 3-69 16,-8-4-60-16,-6 0-34 0,6-3-23 0,1 3-54 15,-8-3-177-15,8-1-371 0,6-3-82 16,-1-3-27-16,2-1 286 0,5-7 300 16</inkml:trace>
  <inkml:trace contextRef="#ctx0" brushRef="#br0" timeOffset="9265.42">15715 11225 294 0,'-13'3'753'0,"7"-3"232"0,-8 4 28 16,8-4-171-16,0 0-253 15,-1 0-160-15,0 0-136 0,7 4-106 0,-6-4-57 16,-1 0-27-16,7 0-13 0,0 0-13 0,0 0-11 16,-6-4-7-16,12 4-6 0,-6 0-16 15,0-4-11-15,7 4-11 0,-1-3-3 0,8-5-2 16,-2 5-16-16,2-1-36 15,-2-3-35-15,8 3-46 0,-7-3-38 0,0 0-29 0,0 2-7 16,0 2-25-16,-6-1-62 16,6 0-122-16,-7 1-226 0,-6-5-146 15,6 5 10-15,-6-1 26 0,0-3 77 0,0 0 229 0</inkml:trace>
  <inkml:trace contextRef="#ctx0" brushRef="#br0" timeOffset="9952.112">15806 11067 249 0,'0'-7'422'0,"0"3"138"0,0-3-7 0,0 7-110 15,0-4-115-15,6 1-40 0,-6 3-30 0,0 0-22 0,0 0-13 0,0 0-13 16,7 7-10-16,-7-3-21 16,-7 7-17-16,7 3-23 0,-6 4-13 0,6 4-15 15,-13 4-13-15,7 3 2 0,-8 4-14 0,2 4-14 16,-2 3-11-16,2 0-11 0,-2-3-13 16,1-4-5-16,1 0-8 0,-2-7-6 15,2 0-5-15,5-8-6 16,0-4-5-16,1 1-4 0,6-4-2 0,0-4 6 0,-7-3 9 15,7 0 19-15,7-1 10 16,-7 1 4-16,6-8-10 0,1 4-2 0,0-7-6 0,5 0-10 16,2-4-4-16,5 0-2 15,-6-8-6-15,6 5-6 0,1-1-16 0,0-3-24 16,-1 7-39-16,-6-4-49 0,0 4-60 0,1 4-34 16,-8-1-24-16,0 1-110 0,1 7-241 15,-7 0-172-15,-7 4-16 0,1-1 72 0,0 8 141 16,-8 0 183-16,1 4 166 0,0 0 124 15,0 3 67-15,0 4 133 0,0-4 102 0,0 4 108 16,0 0 112-16,0-4 78 16,6-3 21-16,1 0-70 15,-1-4 19-15,1 0-59 0,6 0-71 16,0-7-55-16,0 3-42 0,0-3-45 0,0-1-46 0,6-3-37 0,1 0-23 0,-1 0-23 16,1-3-26-16,6-1-15 0,-7-3-5 0,14-1-4 15,-7 1-8-15,7-4-4 0,-1-4-1 16,0 4-3-16,8-4-12 15,-8 1-19-15,-6-1-31 0,7 4-30 0,-7-3-36 0,0 3-65 16,-7 3-99-16,7-2-156 16,-6-1-180-16,0 0 47 0,-1-1-12 0,-6 5 57 0,0-4 84 15,0 4 134-15,0-1 114 16,0 1 105-16,-6 3 101 0,6-3 87 0,0 3 79 16,-7-3 116-16,7 3 65 0,-7 1 84 15,7-1 9-15,0 0-53 0,-6 4 9 0,6-3-83 16,0 3-88-16,-7-4-68 0,7 4-45 15,0-3-30-15,0 3-17 0,-6-4-17 0,6 4-14 16,0-4-11-16,0 4-8 0,0 0-5 16,-7 0-1-16,7-3 7 0,0 3 9 0,-6 3 7 15,6-3 6-15,0 4-4 0,-7 0-2 16,7 3 0-16,-6 0 8 16,0 8 3-16,-2-1 6 0,2 5 1 0,0-1-6 0,-1 4-8 15,7 0-5-15,-6 0-8 0,-1 0-10 16,7 0-3-16,-6 0-4 0,6-4-4 0,0-3-4 15,0 0-33-15,0-4-44 0,0 0-57 16,0-4-120-16,0 0-280 0,0-3-288 0,-7 0-124 16,7-4 21-16,0 0 357 0</inkml:trace>
  <inkml:trace contextRef="#ctx0" brushRef="#br0" timeOffset="11026.0445">15572 11192 265 0,'-7'-7'549'16,"7"2"204"-16,0 2-72 0,-7-5-98 15,7 5-114-15,-6-1-139 0,6 0-110 0,0 1-73 16,-6-1-36-16,6 0-21 0,0 1-12 16,-6-1-12-16,6 4-15 0,0-3-15 0,0-1-8 15,0 0 0-15,-8 4 8 0,8-3 6 16,0-1 1-16,0 4 0 0,0 0-7 0,0-4-8 16,8 4-5-16,-8 0-3 0,0 0 1 15,0 0-3-15,0 0 5 0,6 0-2 16,-6 0 3-16,0 0 0 0,6 0-2 0,-6 0 1 15,0 0 2-15,0 4-4 0,6-4 6 16,-6 0-1-16,0 0 0 0,0 4-8 16,0-4-6-16,0 3-4 0,0 1-5 0,0 0 4 15,0-1-5-15,0 1 9 0,0-1 7 16,0 1 4-16,-6 0-1 0,6 3 2 0,-6 0 2 16,6-3-10-16,0 3 0 0,-6-2-4 15,6-2-3-15,0 1-3 0,0-1-3 0,-8-3-1 16,8 4-4-16,0 0-2 0,0-1 0 15,0-3-3-15,0 4 2 0,0-4 7 16,0 4-1-16,0-4 0 0,0 3 0 0,0-3 0 16,0 4 4-16,0-4 1 0,0 4-4 0,0-4 0 15,0 3-1-15,8-3 0 0,-8 4 0 16,0-4 0-16,0 4 0 0,6-4 0 16,-6 3 0-16,0-3 0 0,6 4 3 15,-6-4 2-15,0 4-7 0,0-4-9 0,6 3-13 16,-6-3 0-16,0 4 9 0,0-4 0 0,0 4 0 15,0-4 0-15,0 3 0 0,0 1 3 16,0-1-2-16,0 5 10 0,-6-1-1 0,0 4 4 16,6 4 0-16,-6-4 1 0,-2 7 0 15,2-3 0-15,0 3 0 0,-1 0 0 0,1 4 0 16,-1-3-3-16,0-1 2 0,1 1 1 16,6-1 0-1,0-4 0-15,0 1 3 0,0 0 1 16,0-4 1-16,6 3-3 0,-6-3-2 15,7 0 0-15,-7 0 3 0,7-4-2 0,-1 1 7 0,-6-1 0 0,7 1-1 16,-7-1 5-16,0 0 2 0,6-3-6 0,-6 3 2 16,-6 1-4-16,6-1 3 0,-7 0-6 0,1 1-2 15,-1-1 2-15,-6 0-2 16,7 4 0-16,-14-4-1 0,7 1 3 0,0 3 2 16,0-4-3-16,-1-3-2 0,8 3 0 15,-6-3-7-15,4 3 2 0,2-3-4 0,6 0 6 16,-6-1 15-16,6-3 12 0,-7 4 4 15,7 0 6-15,0-4 3 0,0 0-1 0,7 3 2 16,-7 1 5-16,0 0 1 0,6-4 1 16,0 7 7-16,2-3-2 0,-2 3 4 0,6 0-3 15,-4 0-7-15,4-3-2 0,1 7-5 16,1-4-2-16,4 1-3 0,-4-1 2 16,-1 0 4-16,0 1 4 0,6-1 2 0,-5 0-2 15,-2 0 2-15,2-3-2 0,-1 3-5 0,-1-2-5 16,2-2-1-16,-2 1-1 0,2-1-7 15,-1 1-5-15,0-4-5 0,0 0-2 16,-7 4-4-16,8-4-5 0,-2 0-1 0,-5 0-1 16,6 3 7-16,-6-3-15 0,-1 0-31 15,0 0-37-15,1 0-40 0,0 0-42 0,-1 0-59 16,0 0-85-16,1-3-135 16,0 3-125-16,-7-4-252 0,13 0-118 0,-7-3-14 15,7-4 78-15,-6 0 344 0</inkml:trace>
  <inkml:trace contextRef="#ctx0" brushRef="#br0" timeOffset="11595.584">16027 11162 127 0,'7'-7'501'0,"0"-1"286"0,-1 1-18 15,-6 0-76-15,0 0-129 16,6 3-168-16,-6 0-136 0,0 1-91 0,0-1-45 16,7 4-25-16,-7-4-12 0,0 1-8 15,0 3 1-15,7-4 13 0,-7 4 11 0,0-4 1 16,0 4-13-16,6 0-12 0,-6 0-17 15,0 0-12-15,0 4-10 0,7-4-7 0,-7 4-7 16,0 3-8-16,-7 0-3 0,7 1-3 16,-6 6-2-16,-1-3-1 0,0 7-3 0,1-2-2 15,-7-2 4-15,6 4-6 0,1-3-2 16,0-4-1-16,-1 4 0 0,1-5-10 0,-1-2-13 16,7-1 1-16,-7 0 5 0,7 1 5 15,0-5 8-15,0 1-1 0,7 0 3 0,-7-4 2 16,7 3 0-16,-1-3-3 0,1 4 2 15,-1-4-3-15,0 4 3 0,8-4 11 0,-8 3 19 16,0 1 18-16,8 4 25 0,-8-1 8 16,1 4 4-16,-1 4-6 0,-6 3-9 15,7 0-16-15,-7 4-11 0,0 4-8 16,0 0-13-16,0-1-8 0,0-3-2 16,0 4 0-16,-7-1-1 0,7-3 0 0,0-3-7 15,-6-1-15-15,6-3-39 0,0-1-46 0,0-3-45 16,0 0-45-16,0-4-39 0,0-3-19 15,0 0-17-15,0-1 1 0,0 1-20 16,0-4-35-16,0 4-58 0,0-4-76 0,0 0 24 16,6 0 20-16,-6 0-19 0,0 0 5 15,7-4 12-15,-7 4 48 0,0-4 24 0,6 1 80 16</inkml:trace>
  <inkml:trace contextRef="#ctx0" brushRef="#br0" timeOffset="11913.4717">16288 11192 230 0,'0'-4'675'0,"0"1"244"0,0-2-26 0,6 2-95 0,-6-1-222 16,0 0-192-16,0 1-128 0,7-1-64 15,-7 0-38-15,7-3-26 0,-1 0-15 0,1 0-23 16,5-1-23-16,-4-3-21 0,4 0-17 0,1 0-13 16,0 4-4-16,0-4-21 0,1 0-44 15,-2 4-55-15,2-4-48 0,-2 4-60 16,1-1-38-16,-6 4-78 0,0-3-198 0,5 0-254 16,-12 3-11-16,7-3-24 0,-7-1 78 15,0 5 286-15</inkml:trace>
  <inkml:trace contextRef="#ctx0" brushRef="#br0" timeOffset="12365.4972">16464 10939 206 0,'0'0'568'0,"0"-4"252"0,-7 4-62 0,7-3-33 16,0 3-172-16,0 0-171 0,0 0-121 0,-6 0-73 15,6 3-40-15,0-3-35 0,-7 4-18 16,1 3-24-16,6 1-20 0,-6 2-18 16,-2 1-12-16,2 0-14 0,0 4-31 15,0 0-61-15,-2-1-51 0,2 5-45 0,-7-1-59 16,7 0-72-16,-1 1-72 0,0-1-64 15,1 0 52-15,6 0 63 0,-6-3 15 0,0 0-13 16,6 0 9-16,-8-4-4 0,2 3 10 16,0-3 50-16,-1 0 45 0,-6-3 66 0,6 2 51 15,1-2 70-15,0-1 79 0,-8 0 55 16,8 1 84-16,0-1 59 0,-1-3 82 0,0-1 20 16,7 1 39-16,-6 0-3 0,6-4-42 15,-7 3-32-15,7-3 39 0,0 4-23 0,-6-4-34 16,6 4-46-16,0-4-45 0,0 0-31 15,0 0-23-15,6 0-16 0,-6-4-16 0,13 0-10 16,-6 1 2-16,6-1-13 0,7-3-10 16,-1-4-7-16,7 0-17 15,0 0-8-15,0 0-9 0,1 0-3 0,-1 0-9 16,-1 0-8-16,1 0-10 0,0 4-3 16,-6-1-2-16,-7 1 4 0,1 3 4 0,-2 1 8 15,-6 3 6-15,1-4 2 0,0 4-3 0,-1 0-4 16,1 0-4-16,-7 4-6 0,0-1-1 15,0 1-8-15,0 0 1 0,0-1-2 16,0 5-8-16,0-1-30 0,-7 0-36 0,7 4-42 16,0-3-47-16,-6-1-55 0,6 4-27 15,-7 0-59-15,7-4-119 0,-7 4-181 0,7-4-35 16,-6 4 1-16,0-3 31 0,0-1 56 16,-2 1 106-16,2-1 123 0</inkml:trace>
  <inkml:trace contextRef="#ctx0" brushRef="#br0" timeOffset="12713.7321">16249 11470 325 0,'0'0'808'0,"-7"0"199"0,7 0 8 15,-6 0-218-15,6 0-254 0,-7 0-154 16,7 0-122-16,0 0-91 0,-6 0-58 0,6 0-32 16,0 0-31-16,-6 0-16 0,6 0-9 15,0 0-4-15,0 0-4 0,0 0-8 0,0 0-3 16,6 0-10-16,-6 3-38 0,0-3-58 15,6 5-77-15,1-5-105 0,-1 3-147 0,1 1-265 16,0 0-343-16,-1-1-104 0,-6 1 227 16,6-4 367-16</inkml:trace>
  <inkml:trace contextRef="#ctx0" brushRef="#br0" timeOffset="12874.8721">16223 11510 613 0,'0'4'821'0,"-6"3"89"0,-1-3 23 15,0 3-238-15,1-3-221 0,0 3-145 16,-2-3-103-16,8 0-80 0,-6 3-48 0,6-3-35 16,0-1-26-16,-6 4-21 0,6-3-44 15,0 0-68-15,0-1-93 0,6 1-84 0,-6 0-141 16,0-1-273-16,6 1-175 0,2 3-61 16,-8-3 55-16,0 4 315 0</inkml:trace>
  <inkml:trace contextRef="#ctx0" brushRef="#br0" timeOffset="13101.6908">16112 11734 360 0,'-13'11'729'0,"7"0"206"0,-1-4-24 16,1 1-167-16,-1-1-219 15,1-3-174-15,6 3-102 0,0-3-66 0,0-1-32 16,6-3-11-16,1 0-3 0,6 0 6 0,0-3 4 16,7-1-1-16,5-3-21 0,1-4-33 15,14-4-28-15,-1-4-22 0,-1 1-18 16,1 3-10-16,-6-3-3 0,7 0 0 0,-8 3-7 15,-6 4 0-15,-7 0-16 0,1 0-19 0,-7 4-19 16,0-1-40-16,0 1-67 0,-7 3-75 16,-6 1-75-16,8-1-115 0,-8 0-120 15,0-3-271-15,0 3-114 0,0 1-29 0,-8-4 114 16,2 3 354-16</inkml:trace>
  <inkml:trace contextRef="#ctx0" brushRef="#br0" timeOffset="13396.8978">16509 11496 363 0,'0'0'344'0,"0"-4"94"16,0 1-38-16,-6 3-70 0,6 0-86 16,0-4-56-16,0 4-28 0,0-4-12 0,0 4 44 15,-6 0 82-15,6-3 32 0,0 3-7 16,0 0-16-16,0 3-20 0,-7-3-27 0,7 4-29 16,0 0-8-16,-7 3-16 0,1 0-19 15,0 4-25-15,-1 0-20 0,0 7-22 16,-6-3-22-16,7 3-10 0,-14 4-16 0,8 0-10 15,-2 0-3-15,-5 0-4 0,5 0-7 0,-4 0-11 16,4 0-2-16,1-4-8 0,-7 1 0 16,8-1 2-16,-2-3-14 0,8-1-22 15,-7-3-27-15,6 0-42 0,-6-3-37 0,7 3-46 16,0-4-62-16,-1 0-82 0,0-3-103 16,1 3-200-16,0-3-152 0,6-4 11 0,-8 3 9 15,8-3 57-15,-6 0 267 16</inkml:trace>
  <inkml:trace contextRef="#ctx0" brushRef="#br0" timeOffset="13798.3795">16333 11782 272 0,'14'3'680'16,"-8"1"215"-16,0-4-55 0,1 4-91 0,-7-4-198 16,7 3-172-16,-1-3-114 0,-6 0-47 15,7 4-28-15,-7-4-27 0,6 3-11 0,0 1-9 16,-6-4-5-16,8 4-5 0,-2-1-23 16,0 1-9-16,-6-4-14 0,14 7-11 0,-8 1-11 15,7-1-3-15,-7 0 4 0,8 1 6 0,-2-1 6 16,2 4 4-16,-2-4 3 0,1 4-10 15,1-4-14-15,-2 1-11 0,-4-1-9 16,4-3-14-16,-6 3-8 0,1-3-3 16,0 0-1-16,-1-1-3 0,-6 1-8 0,7 0-16 15,-1-4-25-15,-6 3-46 0,6-3-41 16,-6 4-51-16,0-4-60 0,8 4-79 0,-8-4-135 16,6 0-223-16,-6 0-344 0,6 0-213 15,-6 0 22-15,6 0 497 0,-6-4 285 0</inkml:trace>
  <inkml:trace contextRef="#ctx0" brushRef="#br0" timeOffset="14417.8359">17552 11228 205 0,'-7'0'221'0,"7"-3"116"0,0 3 64 0,0-4 46 16,0 4 19-16,0-4-33 0,0 4 55 0,0 0-26 15,0-3-73-15,0-1-78 0,-7 4-69 16,7-4-49-16,0 1-41 0,0 3-21 16,-6-4-30-16,6 0-28 0,0 4-21 0,0-3-19 15,-7 3-15-15,7-4-9 16,0 4-2-16,0 0-9 0,-6-3 6 0,6 3-3 16,-6 3 2-16,-1-3 15 0,0 4 11 15,-5 3 8-15,-2 4-2 0,1 0-3 0,1 4 2 16,-2 3-9-16,2 0-11 0,-2 8-5 15,-5 3 0-15,5 4 1 0,2 4-4 0,6-1 3 16,-8-2 1-16,8 2 0 0,-1-3 7 0,1 0-5 63,6-4-4-63,-7-3 0 0,7 0-5 0,0-1 2 0,7-3-10 0,-7-4-27 0,6 1-39 0,-6-1-45 0,7-3-40 0,-1 0-43 15,0-4-5-15,8-4-19 0,-8 4-28 0,0-4-32 16,1-3-52-16,0-1-101 0,6 1-36 0,-7 0-71 0,0-4-86 0,2 0 15 0,4-4 113 15</inkml:trace>
  <inkml:trace contextRef="#ctx0" brushRef="#br0" timeOffset="15136.1481">18027 11349 48 0,'7'-3'320'0,"-1"3"184"0,-6 0 37 15,7-4-30-15,-7 4-103 0,0 0-105 0,6 0-4 16,-6 0-15-16,0 0-9 0,6-4-12 16,-6 4-34-16,0 0-44 0,0-3-35 0,0 3-22 15,0 0-17-15,7-4-13 0,-7 4-9 16,0-4 0-16,-7 4-10 0,7-4-12 0,0 1-22 15,0 3-13-15,0-4-4 0,-6 0-13 16,6 4-6-16,0-3 0 0,-6-1-6 0,6 4-5 16,-7-4 4-16,7 4-4 0,-6-3-2 15,-1 3-1-15,0-4-3 0,1 4-1 16,0 0 3-16,-2 0 4 0,-4 0 1 0,-1 4 1 16,6 3 0-16,-6 0 6 0,1 1 6 15,-8 7 9-15,7-1 9 0,0 5 4 16,-7 2 7-16,7 1-1 0,-7 4 3 0,8-4-5 15,-1 4-2-15,6-4-11 0,0 0 0 16,1 0 1-16,0-4-2 0,6 0-6 0,0-3 8 16,0 0 0-16,0-4 3 0,0-4 10 15,0 4 14-15,6-7 8 0,-6 3-4 0,6-3-11 32,1-4-14-32,0 0-5 0,-1 0-8 0,7-4-2 0,0 0-5 0,-6 1-5 15,5-5-4-15,-5 5-2 16,6-5-1-16,0 5 0 0,-6-5 3 0,0 5 2 0,5-5 3 15,-6 1-9-15,2 3 1 0,-2-3-7 16,7-1-8-16,-13 1-3 0,13 0-2 0,-6-4 7 16,-1 4 9-16,0-4 2 0,0 3 2 15,2 1 0-15,-8 0 0 0,6-1 0 0,0 1 0 16,-6 3-7-16,7-3-3 0,-7 4 1 16,0 3-4-16,0-4 5 0,7 0 2 0,-7 4 1 15,0 0 3-15,0 0-5 0,0 0 4 16,0 0 2-16,0 0 4 0,0 4 2 0,0-4 0 15,0 7-1-15,0-3-2 0,0 3-2 16,0 4 0-16,0-4 0 0,-7 4 0 16,7 0-3-16,0 0 2 0,0-3 1 0,7 2-17 15,-7 1-39-15,0 0-58 0,6-3-81 16,-6 3-110-16,7-4-128 0,-1-3-239 0,0 3-290 16,8-7-49-16,-8 4 46 0,7-8 374 15</inkml:trace>
  <inkml:trace contextRef="#ctx0" brushRef="#br0" timeOffset="15353.9628">18307 11529 301 0,'13'-4'667'0,"0"4"201"0,-7-4-60 15,1 1-78-15,0 3-202 0,-1-4-176 16,-6 4-116-16,6 0-81 0,-6 0-36 0,0 0-5 16,0 4-13-16,8-4-18 0,-8 3-18 15,0 1-20-15,0 0-17 0,-8 3-9 0,8 0-6 16,0 4-15-16,0 0-32 0,0-4-44 15,0 4-51-15,0 0-53 0,0-3-45 0,0-1-70 16,-6 1-125-16,6-1-230 0,0-3-48 16,0-1-89-16,0 1 24 0,0-4 252 0</inkml:trace>
  <inkml:trace contextRef="#ctx0" brushRef="#br0" timeOffset="15929">18529 11199 472 0,'6'-14'728'16,"0"2"175"-16,1 1-15 0,-7 4-162 15,6-4-220-15,-6 4-173 0,7-1-108 16,-7 5-60-16,0-1-40 0,7-3-36 16,-7 7-36-16,0-4-23 0,0 0-10 0,0 4 11 0,0 0 2 15,6 0-5-15,-6 0-2 0,0 0-8 16,0 4 5-16,0 0 2 0,6 7 3 15,-6-4 2-15,0 7 0 0,0 5-4 0,8 0 2 16,-8 6 2-16,0 1-3 0,0 3-8 0,0 0-6 16,0 4-3-16,-8-3-2 0,8 2-3 15,0-2-3-15,0-1 2 0,8-4-3 16,-8 1-1-16,0-4 0 0,0-3 4 0,0-1-2 16,0 0 1-16,0-7 5 0,0 0-5 15,0 0-2-15,0-3 5 0,0 3 3 0,0-8 4 16,0 1 2-16,0 0-3 0,0 3-2 15,0-7-7-15,0 4-2 0,0-1-11 0,0-3-13 16,0 4-8-16,0-4-9 0,-8 0-6 16,8-4-10-16,0 4 14 0,-6-3 12 0,6-5 6 15,0 1 6-15,-6 0 9 16,6-4 6-16,0 3 2 0,0-7 3 0,0 4 6 16,0-3 5-16,6 3 8 0,-6-4-1 15,14-3 7-15,-8 3-5 0,6 1 2 16,2-1-9-16,-1 1-7 0,7-1-2 0,-8 0-7 15,8 4-3-15,-1 0 3 0,1 4 1 0,0 3 6 16,-8 0 16-16,1 1 19 0,7 6 23 16,-14 5 13-16,0-1 19 0,2 8 10 15,-8-1 2-15,-8 9-5 0,-4 2-9 0,-8 4-16 16,-5 1-15-16,5 2-19 0,-6 2-13 16,-1-5-10-16,1 0-7 0,7-7-10 0,-1 0-52 15,8-7-98-15,-2-4-113 0,2-4-107 16,5-7-160-16,0 0-184 0,7-7-356 0,0-4-82 15,7-8 58-15,-7 1 448 0,7-7 264 16</inkml:trace>
  <inkml:trace contextRef="#ctx0" brushRef="#br0" timeOffset="16267.3935">18809 11265 229 0,'6'-11'499'0,"0"4"199"0,8-4-33 16,-8 0-145-16,7 3-64 0,-7-3-120 16,8 0-99-16,-8 4-62 0,7-1-39 0,-6-3-21 15,-1 8 3-15,1-5 25 0,-1 5 17 16,-6-1 2-16,7 4 4 0,0 0 0 0,-1 0-7 16,0 0-10-16,0 4-5 0,2 3 4 15,-2-3 7-15,7 7 1 0,-7 0-4 0,1 0-22 16,0 7-16-16,5 1-20 0,-6 6-16 15,2 1-15-15,-2 3-19 0,-6 8-9 16,0-4-7-16,0 3-8 0,-6 4-4 0,-2 1-4 16,-4-1-1-16,-8 0-5 0,1 1-4 15,-1-1-21-15,-6-7-33 0,0 4-46 16,0-8-28-16,0-3-42 0,6-4-65 0,-6-4-82 16,7-3-143-16,6-4-178 0,0-8-330 15,7-3-141-15,-2 0-16 0,2-7 398 0,6-4 306 16</inkml:trace>
  <inkml:trace contextRef="#ctx0" brushRef="#br0" timeOffset="16968.1855">19369 11177 97 0,'-14'0'59'0,"8"3"-4"0,-7-3-17 0,0 5-13 0,6-5-11 16,-5 3-4-16,5 1-3 0,0-4 1 15,-6 3 1-15,7 1 6 16,0-4 8-16,-1 0 19 0,7 4 14 0,-7-4 10 0,1 0 6 16,6 0 4-16,0 3 14 0,-6-3 18 15,-2 0 8-15,8 0 0 0,-6 0 2 0,6 0 4 16,-6 0 11-16,6 4 46 0,-7-4 39 15,7 0 47-15,-6 0 43 0,6 0 48 0,-7 0 53 16,1 4-35-16,6-4-52 0,-7 0-33 16,1 0-25-16,6 0-11 0,-6 3 25 0,6-3-2 15,-8 0-11-15,8 0-20 0,-6 0-26 16,6 0-36-16,-6 0-36 0,6 0-31 0,0 0-30 16,-7 0-22-16,7 0-15 0,0 0-13 15,-6 0-14-15,6 0-8 0,0 0-6 16,0 0-2-16,0 0-4 0,0 0 2 0,0 0 4 15,0 0 4-15,0 0 2 0,0 0-2 16,6 0-5-16,-6-3-1 0,7 3-1 0,5-4-3 16,2-3 2-16,5 3-3 0,1-3-1 15,6-5 0-15,0 5-3 0,0-4-5 0,7 0 6 16,-1 4 1-16,1-4-2 0,-1 4 2 16,-5-1-3-16,-1 1 3 0,-1 3 1 15,-5 1-4-15,0-1 2 0,-8 0-8 0,8 1-20 16,-13 3-27-16,5-4-39 0,-4 0-42 15,4 4-55-15,-6 0-68 0,-6-3-86 16,7 3-122-16,0 0-146 0,-7-4-294 0,6 4-100 16,-6-4 29-16,7 4 145 0,-7 0 349 15</inkml:trace>
  <inkml:trace contextRef="#ctx0" brushRef="#br0" timeOffset="17585.8378">19538 11093 282 0,'-13'3'280'0,"0"1"119"16,6 3-15-16,-6-3-5 0,7 3-38 0,-7-3-37 16,0 7-33-16,7-4 57 0,-8 4-1 0,1 4-26 15,0-1-27-15,0 1-28 0,-7 4-33 16,8 3-38-16,-2 0-40 15,-5-1-34-15,6 5-15 0,-6 0-18 0,5 3-18 16,1-3-20-16,1-4-6 0,-2 0-6 16,8 0-9-16,-8-4-6 0,8 1 1 0,0-5 1 0,-1 1 0 15,7-1-1-15,-6-3 2 16,-1 0 2-16,7-3 1 0,-6-1 4 0,6 0 2 16,0-3 7-16,-7-1 1 0,7 1-5 15,0-4-2-15,0 4 6 0,-6-1-5 0,6 1-4 16,0-4-3-16,0 4-2 0,0-4-3 0,0 3-3 15,-6-3-1-15,6 4-1 0,0-4-3 16,0 0-2-16,0 0 3 0,0 0 2 0,0 0 0 16,0 0-3-16,6-4 2 0,-6 1 0 15,0-5 1-15,6 1-3 0,1-4-2 0,6 0 3 16,-7-3 2-16,7-1 0 0,7-3-3 16,-7-1-5-16,6 1 2 0,1-1-3 15,-7 1-4-15,7 4-1 0,-8 3 3 0,1 0-3 16,1 3 3-16,-2 1 7 0,-4 3 3 15,4 4 7-15,-5 0 6 0,-1 0 12 0,-6 4 10 16,7 3 12-16,-7 1 5 0,0 3 3 16,-7 3-6-16,1 1-5 0,-1 4-9 15,-5 3-9-15,-8-1-10 0,0 5 3 0,1 0-5 16,-7-1-6-16,6 1-1 0,-6-4-4 16,-1-4-18-16,8 1-23 0,6-9-40 0,-6 1-57 15,5-3-80-15,8-1-64 0,-7-7-45 16,13 0-79-16,-6 0-115 0,6-7-101 0,6-1-17 15,-6-3-60-15,13-3 25 0,-7-1 179 16,8-3 199-16</inkml:trace>
  <inkml:trace contextRef="#ctx0" brushRef="#br0" timeOffset="17963.9453">19395 11397 198 0,'13'-11'376'0,"-7"3"185"0,7 1 22 0,-6 0-91 0,5 0-130 0,-4-1-45 15,4 1-59-15,-5 0-58 0,0-1-43 16,5 1-29-16,-5 3-20 0,-1-3-13 15,1-1-12-15,6 5-18 0,-13-1-15 0,6 0-17 16,1 1-6-16,-7-1 6 0,7 4 10 16,-7-4 9-16,0 4 6 0,6 0 1 0,-6 0 6 15,0 0 4-15,0 0 7 0,0 0 4 16,6 4-6-16,-6 0 4 0,0-1 5 16,0 1-2-16,0 3-7 0,0 4 0 15,0 0-13-15,0 1-4 0,0 6-5 0,0-3 6 16,-6 6 1-16,6 1 1 0,0 0-3 15,0 4-5-15,-6 0-8 0,6-1-6 0,0 5-9 16,-7-1-9-16,7 4 0 0,-7-4-10 16,7 4-3-16,-6 0-2 15,0-4 1-15,6 1 2 0,-7-1 8 0,7 0 10 0,-7-3 12 16,7 0 8-16,-6-5 6 0,6 2 9 16,-7-1 9-16,1-4 6 0,6 0 7 0,-6-3 4 15,-1-4-8-15,7 3-9 0,-7-3-3 16,1-3-9-16,0-1-11 0,-2 0-19 0,-4 1-14 15,5-4-44-15,-6-1-60 0,0-3-70 16,1-3-83-16,-2 3-91 0,-6-8-127 0,1-3-147 16,-1 0-235-16,8-7-149 15,-8 0 28-15,1-4 86 0,5-4 320 0</inkml:trace>
  <inkml:trace contextRef="#ctx0" brushRef="#br0" timeOffset="18800.6885">19916 11232 134 0,'0'-4'426'0,"-7"1"324"15,7-1 72-15,-7 0-10 0,7 1-111 16,0-1-193-16,-6 0-163 0,6 1-111 16,-6-1-76-16,6 0-48 0,0 1-31 0,0-1-12 15,0 1-5-15,0-2-1 0,0-2-8 16,6 3-11-16,0-7-15 0,8 4-11 0,-1-4-5 16,0 0-7-16,6 0-3 0,1 0 3 15,-7 4-2-15,7 0-6 0,-2-1 0 0,-4 1 3 16,-1 3-3-16,0 1 3 0,-6-1 4 15,5 4 5-15,-5 0 4 0,0 0 18 0,-1 0 7 16,-6 4 6-16,0 3 1 0,0 0-2 16,-6 1-2-16,-1 6-7 0,0 1-12 15,-5 7-4-15,-8-4-4 0,7 5 1 0,-1-2-6 16,-4-2 1-16,4 3 1 0,1-4 4 16,-7-4-4-16,14 1 1 0,-6-4-15 0,5-4-17 15,-6 1-16-15,6-5-21 16,1 1-19-16,-1-4-8 0,0 0 3 15,1-7 18-15,0 3 13 0,6-3 14 0,0-4 14 0,0 0 9 16,0 0 3-16,0 0 3 0,0 0 0 0,0 0 1 16,0 0 2-16,6 4-4 0,-6-1 0 15,0 1 16-15,0 3 18 0,0 1 21 0,0 3 9 16,0-4 6-16,0 8 7 0,0-4-3 16,0 3 0-16,-6 5-3 0,6 3 2 15,0 0-2-15,-6 0-2 0,6 3-10 0,-8 4-10 16,8 1-14-16,-6-1 0 0,6 4 0 15,0-3-2-15,0-1 8 0,0 0 9 0,6-3 19 16,2-1 24-16,-2-3 4 0,0-3-13 16,7-5-20-16,0 1-20 0,0-4-6 0,7-4-16 15,-8-3-26-15,8 0-31 0,0-4-44 16,-7 0-41-16,7 0-41 0,-8 3-43 0,2-3-55 16,-1 4-74-16,-7 0-123 0,0 3-202 15,1 1-303-15,-7-1-2 0,-7 4 24 16,1 4 273-16,0-1 284 0</inkml:trace>
  <inkml:trace contextRef="#ctx0" brushRef="#br0" timeOffset="19488.918">19805 11580 61 0,'-13'22'425'0,"-7"0"256"15,8-7 9-15,4-1-148 16,2 1-81-16,6-8-75 0,0 0-78 0,0 1-54 16,0-5-33-16,6 1-22 0,8-4-16 15,-1 4 6-15,0-8 10 0,6 4 14 16,1-7-32-16,0-1-50 0,5 1-41 0,1-4-30 15,7 0-20-15,-7 0-13 0,0 0-11 0,1 0-1 16,-1 0-10-16,-7 0 3 0,-6 4-6 16,6-1-4-16,-5 1-19 0,-8 0-16 15,0 0-15-15,1 3-15 0,0-3-23 0,-1 3-16 16,-6-3-23-16,0 3-17 0,7 0 3 16,-7 1 13-16,0-1 9 0,0 0 20 0,0 1 16 15,0-1 20-15,0 4 13 16,0-4 19-16,0 1 12 0,0-1 6 0,0 0 10 15,-7 4 16-15,7-3 20 0,0 3 19 0,0-4 9 16,0 4 7-16,0-3-7 0,-6 3-5 0,6-4-7 16,0 4-7-16,0-4-3 15,-7 4-3-15,7-3-9 0,0 3-12 0,0 0-8 0,0-5-7 16,0 5 0-16,0 0-2 0,-7-3 3 16,7 3 0-16,0 0 4 0,0 0 6 15,0 3 2-15,0-3 6 0,0 5 4 16,0-2 7-16,0 1 8 15,0 0 6-15,0 3 5 0,0 0-2 0,0 4-3 0,0 4-5 16,0-1-7-16,0 5-10 0,0-1-8 0,0 4-8 16,0 0 5-16,0 0 4 0,0 4 8 15,0-5 6-15,0 1 2 0,0 0 1 16,0 1-7-16,0-1-3 0,0-4 1 0,-6 0-4 16,6 4-5-16,0-7-8 0,-6 3 4 15,6 0-2-15,-7-3 3 0,7-4 4 0,0 4 1 16,-7-4 18-16,7-4 1 15,-6 4-5-15,6-4-12 0,-6 1-1 16,6-5-6-16,-7 5 0 0,7-5-2 0,-6 1-5 16,6-1-8-16,-7 1-3 0,0-4 0 0,7 4-1 15,-6-1 0-15,0 1 3 0,-2-4 5 0,2 4-6 16,0-4 3-16,0 3 3 0,6-3 11 16,-7 0 11-16,0 0 0 0,1 0-3 0,-1 0-5 15,7 0-8-15,-6 0 8 0,6-3 8 16,-6-1 0-16,6 0 3 0,-8-3-5 0,8 0-2 15,0-4-7-15,8 0-6 16,-8 0-6-16,6-4-24 0,7 1-32 0,-7-1-58 0,8-4-65 16,4 5-85-16,-4-4-60 15,6-1-123-15,5-3-210 0,-5 4-118 0,0-4-49 0,5 4 45 16,-5-4 179-16,0 3 262 16</inkml:trace>
  <inkml:trace contextRef="#ctx0" brushRef="#br0" timeOffset="21429.4163">21010 11243 84 0,'6'0'62'0,"-6"0"19"0,7 0 39 16,-7 0 54-16,7 0 76 0,-7-4 81 15,6 4 55-15,-6 0 72 0,6 0-10 0,-6 0 14 16,6-3-12-16,2 3-78 0,-8 0-72 16,6-4-64-16,0 4-54 0,-6-4-36 0,7 4-28 15,0-3-19-15,-7-1 1 0,6 0-10 0,1 4-7 16,-1-3-8-16,-6-1-7 0,6 0-8 15,1 1-10-15,-7-1-8 0,7 0 2 16,-7 1 5-16,0-1-7 0,6 1-1 0,-6-2-14 16,0 2-8-16,0-1-6 0,0 0-8 15,0 1-4-15,0-1-3 0,0 0-6 0,0 4-5 16,-6-3 6-16,6 3 1 0,0-4 1 16,0 4 0-16,-7 0-4 0,0 4 6 0,1-1-1 15,0 1 3-15,6 3-3 0,-7 4 6 16,1 1-1-16,-1 2 5 0,0 5 0 15,1-1-1-15,6 4-3 0,-6 3 2 0,6 5-3 16,0 3-1-16,-8-4 4 0,8 4-2 16,0 0-2-16,0 0 0 0,-6-4 0 0,6 1 0 15,0 2 0-15,-6-2 3 16,6-4-2-16,0 3 0 0,0-4 6 0,-6-3-5 0,6 0 2 16,0-3-13-16,-7-1-31 0,7 1-39 15,-7-5-47 1,7 1-66-16,-6-1-84 0,6-3-134 0,-7 0-303 0,-5-3-226 15,4 3-81-15,2-8 154 16,-6 4 351-16</inkml:trace>
  <inkml:trace contextRef="#ctx0" brushRef="#br0" timeOffset="21968.0139">20900 11499 132 0,'0'0'482'0,"0"4"318"0,-8-4 41 0,8 0 65 0,-6 0-132 16,6 0-195-16,0 4-113 0,-6-4-116 16,6 0-81-16,0 0-49 0,0 0-40 15,0 0-44-15,-7 3-30 0,7-3-4 0,0 0 9 16,0 0 19-16,0 0 0 0,7 0-16 16,-7 0-26-16,0 0-23 0,12 0-19 15,-4-3-15-15,4-1-11 0,1 0-23 0,7-3-51 16,0 0-64-16,6 0-71 0,-1-4-64 15,1 3-62-15,7-3-60 0,-7 4-87 16,0-1-89-16,0 1-160 0,0 0-221 0,-7-1 5 16,1 5 28-16,0-5 227 0,-7 1 284 15</inkml:trace>
  <inkml:trace contextRef="#ctx0" brushRef="#br0" timeOffset="22295.3528">21394 11279 221 0,'0'-3'613'0,"7"-1"251"0,-7 0-20 15,0 1-14-15,6 3-206 0,-6-4-203 16,6 1-143-16,-6 3-78 0,0-4-58 0,8 0-30 16,-8 4-25-16,0-3-18 0,0 3-26 15,0-4-16-15,0 4-1 0,0 0 3 0,0 0 1 16,0 0 6-16,-8 4-4 0,2 3 5 15,0 4-1-15,-14 3 0 0,7 5-1 0,-13 6 6 16,6 9-7-16,-5-2-6 16,5 5-5-16,0-4-13 0,7 4 4 0,0-8-6 0,0 4-2 15,7-8-14-15,6 1-38 16,0-4-46-16,0-3-46 0,6-5-34 16,-6-3-29-16,13 0-22 0,-6-4 4 0,-1 1-22 15,1-5-67-15,5 1-146 0,2-4-195 0,-1 0 23 16,0-4-58-16,0-3 28 0,0 3 110 15,6-3 202-15</inkml:trace>
  <inkml:trace contextRef="#ctx0" brushRef="#br0" timeOffset="22884.1553">21511 11576 16 0,'13'-7'241'16,"0"-4"147"-16,1 4 78 0,-2-1 17 16,-5 1-2-16,0 3-61 0,5-3 17 0,-5 0-22 15,-1-1-50-15,1 1-48 0,0 3-38 16,-1-3-45-16,-6 0-39 0,6 3-13 0,-6 1-36 15,8-2-23-15,-8 2-29 0,0 0-30 16,6-2-12-16,-6 2-8 0,0-1-6 0,0 1 4 16,0-1-1-16,6 0-4 0,-6 1-5 0,0-1-4 15,0 0-6-15,0 1-4 0,0-1-8 16,0 4-4-16,-6-4-7 0,6 1 1 16,0-1 0-16,0 4 0 0,0-4-4 0,0 1 2 15,0 3 2-15,-6-4-3 0,6 4 2 16,0-4-3-16,0 4-1 0,-8 0 0 15,8-3 1-15,0 3 2 0,-6 0 2 0,6 0 0 16,-6 3-7-16,-1 1-3 0,0 0 4 16,1-1-3-16,-1 1 6 0,-5 7-1 15,5-4 3-15,0 1-7 0,1 3 10 0,-7-1-2 16,6 1 6-16,1 1 0 0,-1-1 2 16,1 0 2-16,6 3 0 0,-7-3 0 0,7 0-3 15,-6 4-2-15,6-4-3 0,0 0 2 16,0-4 4-16,0 4 2 0,0-4 3 15,0 1 17-15,0-1 20 0,0-3 14 0,6 0-6 16,-6-1-15-16,7 1-12 0,-7-8-11 16,6 1-7-16,1-1-5 0,6-7-2 0,-6 3-4 15,5-6-1-15,-5 3-1 0,6-4-3 16,-7 4-2-16,1 0-7 0,6 0 2 0,-6 0-3 16,-1 4-1-16,-6 3 2 0,6-3 8 15,2 3 0-15,-8 4 2 0,6 0 2 0,-6 0 0 16,6 4 0-16,-6-4 0 0,0 4 0 15,6-1 0-15,1 1 3 0,-7 3-5 0,7-3-16 16,-1 0-41-16,1 3-61 0,-1-3-67 16,0-1-75-16,2 1-117 0,-2 0-127 15,6-4-278-15,-5 0-140 0,0 0-12 0,-1 0 90 16,1-4 310-16</inkml:trace>
  <inkml:trace contextRef="#ctx0" brushRef="#br0" timeOffset="23199.8463">21811 11331 351 0,'6'-11'332'16,"-6"3"145"-16,0-3 47 0,0 8-39 0,0-5-93 16,0 5-23-16,0-1-65 0,0 0-71 15,0 1-57-15,0-1-37 0,0 0-13 0,0 1 6 16,0-1 8-16,0 4 1 0,0-3-6 15,7 3-5-15,-7-4-2 0,0 4 12 0,0 0-3 16,0 0-2-16,7 4-13 0,-7-4-11 16,0 7-11-16,6 0-7 0,-6 0-2 0,6 4-10 15,-6 4-4-15,0 0-12 0,7 3-3 16,-7 4-11-16,0-4-11 0,0 8-10 16,-7-4-10-16,7 4-3 0,-6 3-12 0,0-3 0 15,-1-1-23-15,0 1-24 0,1-1-39 16,-7-3-46-16,7-3-29 31,-1-1-23-31,7-3-23 0,-7-4-40 0,1 0-100 0,6-4-228 0,-6 0-350 16,6-3-44-16,0-4-8 0,0 0 309 0,0-4 275 0</inkml:trace>
  <inkml:trace contextRef="#ctx0" brushRef="#br0" timeOffset="23548.9261">22032 11408 98 0,'0'-4'502'0,"-6"4"381"16,6 0 74-16,0 0 96 0,0-4-206 15,-7 4-165-15,7-3-204 0,0 3-165 0,0 0-109 16,0-4-70-16,0 4-39 0,0 0-26 16,-6-4-6-16,6 4 5 0,6 0 7 15,-6 0 0-15,0-3-13 0,7 3-18 0,-7 0-19 16,6-4-7-16,8 0-22 0,-2 4-57 16,2-3-90-16,-2-1-126 0,2 1-171 0,5-1-249 15,-6 0-306-15,0 1-300 0,0-1 20 16,-6 0 515-16,-1 1 320 0</inkml:trace>
  <inkml:trace contextRef="#ctx0" brushRef="#br0" timeOffset="23750.8199">22143 11411 432 0,'-6'15'862'16,"-8"0"235"-16,8-4 45 0,0-1-282 16,-7 1-216-16,13-3-216 0,-7 0-156 0,0-1-104 15,7 0-62-15,-6-3-44 0,6 3-25 16,0-3-15-16,0-1-4 0,0 1-8 0,0-4-1 15,0 4-2-15,6-4-42 0,1 0-59 16,0 0-58-16,12-4-45 0,-6 0-42 0,13 1-58 16,-6-5-71-16,12 5-98 0,-6-5-223 15,7-2-144-15,-7 2-62 0,7 0 37 16,-7 2 303-16</inkml:trace>
  <inkml:trace contextRef="#ctx0" brushRef="#br0" timeOffset="24228.8685">22735 11228 245 0,'0'-3'288'15,"0"3"176"1,0-4 91-16,0 4 26 0,0-4-54 0,0 4-11 0,0-3-104 0,0-1-87 16,0 0-68-16,0 4-37 0,0-3-33 0,0-1-16 15,0 0-14-15,0-3-17 0,-6 4-18 16,6-2-14-16,0 2-15 0,0-1-19 16,-6 0-19-16,6 1-14 0,0-5-17 15,-6 5-9-15,6-1-7 16,-8 0-6-16,8 1-4 0,-6 3-6 0,6-4 3 0,-6 1 0 0,-1-1-1 15,7 4-2-15,-6 0 2 16,-1 0-2-16,0 0 5 0,1 0 2 0,0 4-6 16,-8-1 1-16,8 4 4 15,0 1 2-15,-1 3 10 0,0 0-1 0,1 0 8 0,6 7 9 16,-7-3 5-16,7 7 3 0,0 0 4 0,-6 3-2 16,6 1 3-16,0 0 1 0,-6 7-7 15,6-4-6-15,0 8-4 0,-7-8-5 0,7 8-2 16,0-8-8-16,-7 4 2 15,7-4-1-15,0-3 1 0,-6 0 0 16,6-4-3-16,-6-1-22 16,-1-2-50-16,7-5-67 0,-7 5-78 0,-6-8-104 0,7 0-158 0,-1 0-310 15,-6-4-304-15,7 1-68 0,-8-5 293 16,2-3 344-16</inkml:trace>
  <inkml:trace contextRef="#ctx0" brushRef="#br0" timeOffset="24524.1699">22384 11583 621 0,'0'-7'797'0,"-6"0"117"0,6 3 48 16,0-3-225-16,-7 3-231 0,7 1-131 0,0-1-110 15,0 4-71-15,-7-4-49 0,7 1-30 0,0 3-29 16,0-4-32-16,0 0-19 0,0 4-13 16,0-3 2-16,0 3 14 0,0 0 11 15,7-4 4-15,-7 4-8 0,7 0-14 16,-1-4-11-16,7 4-3 0,0 0-1 0,0-3-4 15,7-1-21-15,-7 4-54 0,6-4-58 16,0 1-73-16,1-1-87 0,0 0-110 0,-1-3-134 16,1 0-316-16,0 0-168 0,-1-1-33 15,1-3 223-15,0 0 354 0</inkml:trace>
  <inkml:trace contextRef="#ctx0" brushRef="#br0" timeOffset="24758.3554">22840 11327 453 0,'0'0'430'0,"0"-4"157"0,7 1 7 0,-7-1-122 0,0 0-41 0,6 4-89 16,-6-3-76-16,6-1-45 15,-6 0-27-15,0 1-28 0,7 3-31 0,-7-4-26 16,0 0-25-16,0 4-10 0,0 0-7 16,0 0 3-16,0 0 3 0,0 0-2 0,-7 4-11 15,7 0-13-15,-6 3-12 0,0 4-6 16,-1 0-13-16,0 8-4 0,-6-1-5 15,7 4-5-15,-7 3-1 0,6-3-4 16,1 4-1-16,0 0 3 0,6-4 1 0,0 0 0 16,0 0-4-16,6-4-14 0,0 0-28 0,1-3-33 15,0-4-31-15,5 0-42 0,-5 0-72 16,6-4-133-16,0-3-237 0,0 0-126 0,0-4-90 16,0-4 16-16,0 0 200 0,-6 1 239 15</inkml:trace>
  <inkml:trace contextRef="#ctx0" brushRef="#br0" timeOffset="25462.252">23055 11301 156 0,'7'-11'304'0,"-7"0"151"0,6 4 21 0,-6-4-1 0,6 4-66 0,-6 0-76 15,0 3 13-15,0 0-42 0,6-3-52 16,-6 3-46-16,0 1-28 0,0-1-14 0,0 0-25 15,0 1-17-15,0-1-24 0,0 0-25 16,8 4-19-16,-8-3-12 0,0-1-7 16,0 4-7-16,0 0-6 0,0-4 0 0,0 4-7 15,0 4-2-15,0-4 4 0,0 0 8 16,6 4-1-16,-6-1 7 0,0 5 10 0,0-1-5 16,0 4 0-16,0 0-11 0,0 4-3 15,0-1-11-15,0 4-1 0,-6 4-3 0,6 1-5 16,0 2 2-16,-8 1-3 0,2-1 0 15,6 5-1-15,-6-4 0 0,6-1 0 0,-6 1 0 16,6-4 0-16,-7 0 7 16,7-4 5-16,0 0 2 0,0-3 1 0,0 0-7 15,-7-4 2-15,7 3-7 0,0-6 1 0,0 3-3 16,0-8 3-16,0 4-3 0,0-3-1 16,0 0 10-16,0-1 1 0,0 1 2 0,0 0 2 15,-6-1 0-15,6 1 3 0,0 0-2 16,0-4 9-16,0 3 0 15,0 1-3-15,0-4-5 0,0 4-4 0,0-4-2 0,0 0-7 16,-7 3-3-16,7-3-1 0,0 0 0 16,0 0 0-16,0-3-4 0,0 3 0 0,0-4 3 15,0 0 0-15,7 1-2 0,-7-1-2 16,0-3 3-16,6-1-1 0,-6-3 2 0,7 1 0 16,0-1-2-16,-1 0-2 15,0 0 0-15,8 0 4 0,-2-4-3 0,-5 4-4 16,6 0-2-16,0 0 4 0,0 0 1 15,-6 4-1-15,5 3 4 0,-5-3 2 0,6 7 4 16,-6-4 13-16,-1 4 13 0,0 0 10 16,1 0 9-16,0 4 7 0,-7-1 0 0,6 1-4 15,-6 3-11-15,6 0-7 0,-6 1-10 16,-6-1 1-16,6 4-7 0,-6 0-6 0,-8 4-4 16,8-4-2-16,-7 4 3 0,7-4-6 15,-8 0-2-15,8-1 2 0,-7 1 1 0,6 0-2 16,-5-3-22-16,5-1-29 0,1-3-31 0,-8-1-46 15,8 1-50-15,0 0-66 16,6-4-83-16,-8-4-178 0,2 4-331 0,6-7-71 0,-6-1-36 16,6 1 170-16,0-4 329 0</inkml:trace>
  <inkml:trace contextRef="#ctx0" brushRef="#br0" timeOffset="25953.6407">23257 11276 175 0,'6'-11'365'15,"-6"4"227"-15,7-1 73 0,-7 1-89 0,0 3-41 16,0 1-80-16,0-1-111 0,0 0-80 16,0 1-59-16,0-1-40 0,7 0-27 0,-7 4-31 15,0-3-24-15,0-1-20 0,0 0-21 16,0 4-5-16,0-3-2 0,0 3 7 0,0 0 5 15,6-4 3-15,-6 4-1 0,0 0-5 16,0 0-4-16,0 0 4 0,6 0 4 0,-6 0 8 16,0 0-1-16,6 4-7 0,-6-4-5 15,0 3-5-15,8-3-9 0,-8 4-6 16,0 0-5-16,6-1-2 0,-6 1-1 0,0 3-3 16,6 1 2-16,-6-1 1 0,0 0 0 15,7 4 3-15,-7 0 8 0,0 0 9 16,0 0 4-16,0 4 0 0,0-1-2 15,0 1-5-15,0 4-5 0,0-5-1 0,0 4-10 16,0 1-5-16,-7-1 0 0,7 0-1 0,-6 5 0 16,0-5 3-16,-2 0 1 0,8 4 1 15,-6-4 7-15,0 4 2 0,0-4 4 0,-1 1-2 16,0-1-4-16,1-3-4 0,-7 3-9 16,7-3 1-16,-2-1-4 0,-4 1-1 0,5-4-9 15,0 0-5-15,1 0-14 0,0 0-17 16,-1-4-24-16,1 1-31 0,-1-1-37 0,0 1-52 15,7-5-77-15,-6 1-118 16,6-4-134-16,0 4-274 0,-6-4-124 0,6 0-25 0,0 0 70 16,0 0 345-16</inkml:trace>
  <inkml:trace contextRef="#ctx0" brushRef="#br0" timeOffset="28019.3268">12575 12518 61 0,'-6'0'321'0,"6"0"188"0,0 0 50 0,-6 0-20 16,6 0-112-16,0 0-89 0,-7 0-41 15,7 0-65-15,-7 0-43 0,7 0-27 0,0 0-9 16,-6 0-9-16,6 0 8 0,0 0 6 16,0 0-10-16,0 0-16 0,-6 0-21 0,6 0-29 15,0 0-25-15,0 0-12 0,0 0-20 0,0 0-7 16,0 0-2-16,0 0 7 15,0 0 7-15,0 0 7 0,0 4 3 0,0-4 3 16,0 0 4-16,6 0 6 0,-6 0-2 16,6 0 3-16,1 3-3 0,0-3-4 0,5 4-2 15,2-4-3-15,-1 0-8 0,7 3-2 16,6-3-6-16,0 0-7 0,-1 0-3 0,8 4-3 16,-7-4 1-16,6 0-2 0,1 0-2 0,-1 0 3 15,1 0 1-15,-7 0 8 0,0 0 2 16,0 0 4-16,1 0 8 0,-1 0 3 15,-7-4 1-15,1 4-7 0,0 0-2 0,-1 0-5 16,-6 0-7-16,0 0-3 0,0 0-3 16,0 0-2-16,0 0-1 0,-6 0-3 0,-1 0-12 15,-6 0-33-15,6-3-35 0,1 3-47 16,-1 0-60-16,-6 0-70 16,7 0-110-16,0 0-136 0,-7 0-365 0,6-4-195 15,-6 4-48-15,0-3 365 0,0 3 307 0</inkml:trace>
  <inkml:trace contextRef="#ctx0" brushRef="#br0" timeOffset="28689.551">12654 12715 381 0,'0'0'400'0,"-6"4"179"0,-2-4 54 16,8 0-106-16,-6 0-10 0,0 0-113 16,6 0-117-16,-6 4-85 0,6-4-60 15,-7 0-47-15,7 0-23 0,-7 0-18 0,7 0-20 16,-6 0-15-16,6 0-5 0,0 0-1 15,0 0 15-15,-7 0 14 0,7 0-2 16,0 0-5-16,0 3-5 0,7-3-6 0,-7 0-8 16,6 0-3-16,-6 0 4 0,7 0-3 15,0 4-4-15,5-4-1 0,2 4-1 0,-2-1 0 16,2-3 5-16,5 4 5 0,-6 0 2 16,6-4-1-16,-5 3 7 0,5-3 8 0,1 4 4 15,0-4 1-15,-1 0 4 0,0 0-8 16,-6 0-7-16,7 0-5 0,-1 0-6 0,1 0-4 15,0 0-6-15,-1 0-1 16,0 0-4-16,1 0-2 0,-1 0 0 0,-5 0 4 0,5 0-2 16,-6 0 1-16,0 0-2 0,1 0 3 15,-2 0 1-15,1 0 0 0,0 0 3 0,-6 0-19 16,-1 0-29-16,1 0-27 0,0 0-25 16,-1 0-14-16,-6 0-12 0,6 0-26 15,1-4-24-15,0 4-40 0,-1 0-69 0,0 0-116 16,-6 0-131-16,7 0-37 0,-1-3-102 15,-6 3-24-15,7-4 150 0</inkml:trace>
  <inkml:trace contextRef="#ctx0" brushRef="#br0" timeOffset="29300.7683">13084 12422 293 0,'-6'-3'617'16,"6"-1"174"-16,-8 4-117 0,8-4-74 0,-6 1-139 15,6 3-139-15,0-4-108 0,-6 1-76 0,6 3-49 16,-7-4-39-16,7 4-25 0,-6-4-14 0,6 4-7 15,0-3 0-15,0 3 6 0,0 0 3 16,0-4 2-16,0 4 3 0,0 0-4 0,0 0 5 16,0 0 0-16,0 4-1 0,6-4-2 15,-6 3 0-15,7 1 2 0,-1 0-4 16,0-1-3-16,2 4-2 0,-2 1-1 16,7-5 2-16,-7 5 8 0,7-1 4 0,-6 0 1 15,6 1 3-15,0-1 4 16,-7 0-2-16,1-3 4 0,6 4-1 0,-7-1-7 15,7 0-8-15,-6-3-3 0,0 3 0 0,-1-3-8 16,8 3-1-16,-8-3 2 0,0 0-1 0,7 3-1 16,-6-4-2-16,-1 5 2 0,1-5-2 15,-1 1-2-15,-6 0 0 0,6-1 6 0,-6 1 3 16,8 0 7-16,-8-1-3 0,6 1-6 16,-6 3 2-16,0 1-6 0,0-1-2 0,0 4 0 15,0 0 2-15,-6 4-2 0,6-1-1 16,-8 5 0-16,2-5 4 0,6 5 1 15,-13-1 3-15,7 4 5 0,-1-4 4 0,-6 4-4 16,1-3-3-16,4 3-2 16,-4-4-3-16,-2 0 0 15,8-3 4-15,-7-1-3 0,0 1-7 16,6-4-7-16,1 0-4 0,0-3-8 0,-1-1-11 0,0 4-12 0,1-8-12 0,6 5-6 16,-7-5-10-16,7 1-17 15,-6 0-16-15,6-4-24 0,0 3-59 0,-7-3-139 0,7 4-242 16,0 0-83-16,-6-4-85 15,6 0 46-15,0 0 72 0,-7 0 255 0</inkml:trace>
  <inkml:trace contextRef="#ctx0" brushRef="#br0" timeOffset="34016.3675">13664 12437 136 0,'0'4'171'0,"0"-1"86"0,-8-3 53 0,8 4 5 0,0 0 0 16,0-4 22-16,0 3-1 0,-6-3-10 0,6 4 39 16,0-4 27-16,-6 4-25 0,6-4-47 15,0 3-46-15,0-3-46 0,-6 4-40 16,6-4-30-16,0 0-32 0,0 4-34 15,-7-4-31-15,7 0-24 0,0 4-19 0,0-4-5 16,0 0-8-16,0 3-4 0,0-3-3 16,0 0 1-16,0 0 1 0,0 0 3 15,0 0 5-15,0 4 0 0,0-4 5 0,7 0 1 16,-7 0 1-16,6 0 0 0,0 0-6 16,8 0 0-16,-2 0 1 0,2-4-4 0,5 4 3 15,1-3-6-15,-1-1 1 0,1-4-2 0,6 5-5 16,-6-1-1-16,-1-3-1 0,0 3 3 15,8 0 2-15,-8 1 0 0,-6-1-3 16,6 4 2-16,-5-4 0 0,-2 4 1 0,2 0 0 16,-2-3 0-16,1 3 0 0,1 0 0 15,-8 0 0-15,0 0 0 0,2 0 0 0,-2 0 0 16,0 0 0-16,1 3 0 0,-1-3 0 16,1 0 0-16,-7 0-3 0,6 0-2 15,1 0 0-15,-1 4 1 0,-6-4 2 0,6 0 2 16,2 4 3-16,-8-1 1 0,6-3-3 15,-6 4-1-15,6 3 0 0,-6-3 4 0,7 3-2 16,-7 5-6-16,0-1 7 0,0 7-2 16,0-3-1-16,0 6 0 0,-7 1 0 0,7 0-4 15,-6 4 3-15,6 0 5 0,-6-1-3 16,-2 5-1-16,2-1 0 0,6-4-4 0,-6 5 3 16,6-1 1-16,-7-3 4 0,7-1 3 15,-6 1 2-15,6-1 1 0,-7-6 0 16,7 3 0-16,0-4 0 0,0-3 0 0,-6 0 0 15,6-1-4 1,0-3 3-16,0-4-6 0,0 4-2 0,0-6 3 0,0 2-3 0,0-4 6 16,0 1-4-16,0 3-9 15,0-3-22-15,0 0-39 0,0-4-68 0,0 3-77 16,0 1-36-16,0 0-98 0,0-4-255 16,0 3-208-16,0-3-73 0,-7 0 10 0,7 0 271 15,0 0 241-15</inkml:trace>
  <inkml:trace contextRef="#ctx0" brushRef="#br0" timeOffset="34623.4012">13761 12730 393 0,'0'4'728'0,"0"-1"182"0,-6 1-22 0,6 0-146 15,-7-4-210-15,7 3-166 0,0 1-73 16,-7-4-48-16,7 4-43 0,0-1-45 15,0-3-42-15,-6 4-29 0,6-4-28 16,0 4-15-16,0-4-6 0,0 4 9 0,0-4 3 16,0 0 4-16,0 3-2 15,6-3-7-15,-6 0-10 0,7 4 1 0,-7-4-1 0,7 0-8 16,-1 0-8-16,7 0-2 16,-7 4-4-16,8-4-4 0,-2 0-6 0,-4 0 2 0,4 0 0 15,1 0 2-15,0-4-11 0,-6 4-17 16,5 0-22-16,-4 0-24 0,4 0-18 0,-5 0-26 15,-7-4-26-15,6 4-41 0,1 0-37 16,-7 0-42-16,6 0-84 0,1 0-196 16,-7 0-354-16,0 0-62 0,6 0-23 0,-12 0 243 15,6 0 313-15</inkml:trace>
  <inkml:trace contextRef="#ctx0" brushRef="#br0" timeOffset="34827.3762">13787 12903 152 0,'-7'18'567'16,"-5"0"263"-16,5 0-63 0,1-7-53 0,-1 4-164 15,0-8-161-15,7 4-110 0,-6-3-71 16,6-1-46-16,0-4-31 0,0 5-4 0,6-5-2 16,-6 1 4-16,7 0 1 0,0-1-7 15,-1-3-9-15,1 5-6 0,-1-5-19 16,0 0-22-16,1 3-18 0,6-3-20 0,1 0-6 16,-2 0-5-16,-5-3-5 15,6 3-6-15,0 0-5 0,-1-5-11 0,-4 5-17 16,4-3-33-16,-5-1-53 0,6 0-76 0,0 1-111 15,-7-1-142-15,1 0-272 0,6 1-371 16,-7-1-119-16,1-3 342 0,0 3 334 0</inkml:trace>
  <inkml:trace contextRef="#ctx0" brushRef="#br0" timeOffset="35895.1159">14406 12455 331 0,'0'-3'435'0,"-6"-1"255"0,6 0 63 16,-8 4 16-16,8-3-91 0,-6 3-159 16,6-4-135-16,-6 0-64 0,6 1-63 15,-6-1-55-15,6 4-41 16,0-4-31-16,-8 1-23 0,8 3-11 0,0-4-1 0,-6 4-7 15,6-4-12-15,0 1-14 0,0 3-8 16,-6 0-2-16,6-4-12 0,0 4-4 16,0-3-4-16,6 3-1 0,-6-4-7 0,0 4-3 15,6-4-4-15,-6 4-4 0,8-3 1 0,-2-1 1 16,6 0 0-16,-4 1 0 0,4-1 0 16,1 0 6-16,1-3-4 0,-2 3 3 15,2 1-8-15,-2-1-4 0,2 0-9 0,-8 1 5 16,1-1-10-16,-1 4 4 0,8-4-2 15,-14 4-4-15,6 0-2 0,-6-3 4 0,6 3 4 16,-6 0 1-16,6 0 1 0,-6 0 0 16,7 0 0-16,-7 3 3 0,0-3 2 15,0 4-3-15,0 0 1 0,0 3 1 0,0 0-2 16,-7 1 2-16,7-1 1 0,-6 4-7 16,0 0 5-16,0 0-2 0,-2 3-1 15,-4-3 0-15,-1 4 7 0,6-4-9 0,-6 4-1 16,-1-4 2-16,2 0 0 0,-1 0-6 15,6 0 2-15,-6-4-4 0,7 0-4 0,0 1 3 16,-2-1-1-16,8-3 5 0,0-1 4 16,-6 5 1-16,6-5 4 0,6 1 1 0,-6 0 1 15,8-4 0-15,-2 3-4 0,0-3 0 16,7 0-1-16,1 0-3 0,-2 0-2 16,2 0 0-16,-2 4-3 0,2-4-1 0,-1 0 2 15,-1 0 2-15,2 4 6 0,-8-1-1 0,0-3 4 16,8 4 8-16,-14 3-5 0,6-3 2 15,-6 3-3-15,0 5-1 0,-6-1-3 0,6 3-2 16,-7 1-3-16,0-1-5 16,7 1 3-16,-6-4 0 0,0 3-1 0,6-3 4 15,0 4 2-15,0-4-6 0,0-4 0 16,0 5 4-16,6-5 1 0,0 4 5 0,1-4 0 16,0 1-3-16,-1-1-3 0,1 0-6 15,5 1-2-15,-4-1 7 16,4 0-4-16,-6 0 1 0,2 1 4 0,-2 3 1 0,0-4 8 15,1 0-2-15,-7 4 1 0,6 1-1 0,-6-1-4 16,-6 3 3-16,-1 1-3 0,1 3-11 16,-8 0-29-16,2-3-44 0,-2 3-52 15,-5-3-50-15,6-1-46 0,-6 1-36 0,5-4-49 16,2-3-68-16,-8-5-43 0,13 1-115 16,-5-4-164-16,4-4 38 0,8-3-61 15,0 0 15-15,0-1 142 0,0-2 236 0</inkml:trace>
  <inkml:trace contextRef="#ctx0" brushRef="#br0" timeOffset="36397.244">15051 12602 66 0,'6'-7'328'0,"1"-1"234"15,-1 5 114-15,1-5-13 0,-1 5 23 0,1-1-74 16,-7 4-139-16,6-4-126 0,-6 1-97 0,0 3-53 16,6-4-44-16,-6 0-29 0,0 4-9 15,0-3-7-15,8-1-12 0,-8 4-14 0,0-4-14 16,0 1-23-16,0 3-13 0,-8-4-11 15,8 4-11-15,0 0-7 0,-6-4-2 16,6 4-3-16,-6 4 1 0,-1-4 1 0,-6 4 0 16,7 3 0-16,-7-3-4 0,7 3 2 0,-8 0 2 15,8 4 0-15,-8-3-6 0,8 3 0 16,0-1 4-16,-1 1-2 0,1 1 3 0,6 2 0 16,-7-3 8-16,7 0 5 0,0 4-2 15,7 0-2-15,-7-4 0 0,6 3-5 0,-6 1 2 16,7-4-3-16,-1 3 1 0,7-2 1 15,-6-1 2-15,-1 0-1 0,0 0 3 16,8-4-2-16,-8 0-17 0,7 1-27 16,-6-1-37-16,6-4-47 0,-7 1-55 0,8-4-52 15,-8 4-49-15,7-4-44 0,-7 0-94 16,7 0-163-16,-6-4-88 0,-1 4-18 0,0-4-9 16,-6 1 45-16,8-1 185 0</inkml:trace>
  <inkml:trace contextRef="#ctx0" brushRef="#br0" timeOffset="36665.0311">14979 12752 81 0,'-13'0'522'16,"7"4"366"-16,-8-4-21 0,8 0 27 15,-1 3-212-15,-6-3-215 0,7 0-151 0,6 0-91 16,-7 0-70-16,7 0-47 0,-6 4-25 15,6-4-9-15,0 0 7 0,-6 0 3 0,6 0-3 16,0 0-14-16,0 0-18 0,6 0-15 16,-6 0-10-16,6 0-3 0,1 0-14 0,6 0-35 15,0 0-41-15,7-4-54 0,-1 4-54 16,1-3-52-16,-1-1-59 0,8-3-59 16,5 3-148-16,-7-3-232 0,8-1-28 0,-7 1-58 15,0 0 26-15,0 0 267 0</inkml:trace>
  <inkml:trace contextRef="#ctx0" brushRef="#br0" timeOffset="37102.1121">15611 12525 48 0,'0'-7'280'0,"0"3"234"0,0-3 152 0,0 3 24 0,0 1-26 0,0-5-82 15,0 5-148-15,-6-1-122 0,6 0-82 16,0 1-52-16,0-1-24 0,0 0 4 0,-8 0-6 15,8 1-21-15,0-1-23 16,0 0-26-16,0 1-21 0,-6-1-28 0,6 0-15 16,0 4-12-16,0 0-4 0,-6 0 5 15,6 0-8-15,-7 0 4 0,1 4 5 0,-1 3 5 16,0 1 4-16,-5 3 13 0,-2 4 6 16,2 3 0-16,5 4-8 15,-6 0-9-15,0 0-3 0,7 3-3 16,-2 1-2-16,2 3-4 0,0-3 2 0,6 0-10 0,0-5-2 0,0 5-11 15,6-4-21-15,-6-3-11 0,6-5-12 16,2 1-14-16,4-1-22 0,-5-3-28 0,0 0-48 16,6-3-71-16,-1-5-60 0,2 1-157 0,-2-4-262 15,8-4-94-15,-7-3-54 16,1 0 57-16,4-1 307 0</inkml:trace>
  <inkml:trace contextRef="#ctx0" brushRef="#br0" timeOffset="37719.4528">15982 12525 206 0,'0'-3'170'16,"0"3"80"-16,0 0 74 0,6 0 15 15,-6 0 35-15,0 0 15 0,0-4-17 16,0 4 9-16,7 0-14 0,-7 0-82 15,0 0-84-15,0 0-54 0,0-4-28 0,0 4-15 16,0 0-6-16,0-3 4 0,-7 3 1 16,7-4-7-16,0 0-11 0,0 4-11 0,0-3-4 15,0-1-9-15,-6 4-14 0,6-4-13 0,0 1-3 16,0 3-11-16,-6-4-3 0,6 4-11 16,0-4-4-16,-7 4-2 0,0 0-4 15,7 0 3-15,-6 0 8 0,-1 0 2 0,1 4 4 16,-1 3 1-16,-6-3 7 0,7 7 13 15,-8 0 7-15,8 3 0 0,-7 1-7 0,0 3-7 16,7 1-1-16,-7-1 0 0,13 1-2 0,-6-1-2 16,-2 4 2-16,8-8 1 0,0 5-4 15,0-8 0-15,0 3 2 0,0-3 5 16,8 0 1-16,-8-4 8 0,6 1 2 0,-6-1 4 16,6-3-6-16,1 0-7 0,-1-4-14 15,1 0-1-15,-1-4-3 0,7-4-5 16,-7 1-5-16,8-4-1 0,-8 0-1 0,7-4 0 15,0 1 0-15,0-4 0 0,1-1 7 16,-2 1 3-16,2 4-7 0,-8-2-6 0,1 5-1 16,-1 1-10-16,0 2-1 0,-6 1 3 15,0 3-2-15,7 1 9 0,-7 3 11 0,0 0 6 16,0 0 5-16,0 3 5 0,7 1-1 16,-7 3-7-16,0-3-4 0,0 7 1 0,0-4-1 15,6 5-6-15,-6-1-3 0,0-4-5 16,6 4-10-16,-6 0-31 0,0-4-43 0,7 4-58 15,0-4-76-15,-7 1-86 0,6-5-108 16,-6 5-307-16,7-5-252 0,-1-3-62 16,1 4 183-16,-1-4 367 0</inkml:trace>
  <inkml:trace contextRef="#ctx0" brushRef="#br0" timeOffset="37915.0663">16294 12624 432 0,'14'-3'664'0,"-8"-5"189"16,1 8-36-16,-1-4-99 0,0 0-207 15,2 4-173-15,-8-3-118 0,0 3-80 0,6 0-43 16,-6 0-31-16,0 3-24 0,0-3-18 16,0 4-6-16,-6 0-6 0,6-1-4 0,0 5-5 15,0-4 4-15,0 7-5 0,-8-4-24 16,8 0-48-16,0 1-51 0,-6 3-74 16,6 0-131-16,0-4-228 0,0 4-181 0,0-4-50 15,0 0 8-15,0 1 84 0,0-5 290 16</inkml:trace>
  <inkml:trace contextRef="#ctx0" brushRef="#br0" timeOffset="38532.1585">16639 12357 190 0,'8'-15'463'0,"-8"4"272"0,6 0 22 0,0 0-70 0,-6 0-111 16,0 4-166-16,7-1-138 0,-7-3-85 16,0 8-47-16,0-1-21 0,0 0-18 0,0 1-17 15,6-1-16-15,-6 0-15 0,0 4-8 16,0-3 0-16,0 3 7 0,0 0-2 16,0 0 0-16,0 3 0 0,0 5-7 0,0-1-5 15,0 8-5-15,0-1 4 0,0 4 2 16,0 5 4-16,0-1-1 15,0 7-8-15,-6-4 0 0,6 5-3 0,0 3-3 0,-7-4-9 16,7 0-7-16,0-3-4 16,0 3-2-16,0-7-1 0,0 4 1 0,0-8-4 15,0 4-2-15,0-7 0 0,0 0 6 0,0-1 0 16,0-3 2-16,0 0 5 16,0-4 5-16,0 1 1 0,0-5 5 0,0 1-6 0,-6 0-9 15,6 0-6-15,0-1-12 0,0-3-11 0,0 0-3 16,0 0-2-16,0 0 0 0,-6 0 1 15,6-3-1-15,0-1 3 16,-8 0-5-16,8 0-2 0,0-3-8 0,0 0 5 0,0-1 4 16,0-3 9-16,0 4 3 0,8-4 4 15,-8 0 1-15,6 4 8 0,0-4-5 16,1 0 5-16,-1 4 6 0,1-1-2 16,0 1-1-16,-1 0 3 0,0 3-2 0,0 1 0 0,8-1-1 15,-8 0 0-15,1 1 0 0,-1 3 10 16,8 0 10-16,-8 0 7 0,0 0 18 0,1 3 14 15,0-3 11-15,-7 4 6 0,6 0 2 16,-6 3-5-16,-6 4-11 0,6 0-16 0,-7 0-13 16,-6 3-12-16,0 1-7 0,6-1-4 15,-6 5 1-15,-7-5-5 0,14 1-24 0,-6-4-41 16,-2 0-47-16,1-3-46 16,7-1-45-16,0-3-46 0,-2-1-61 0,2-3-50 0,0-3-132 15,0-1-226-15,6-3-44 16,0-1-48-16,0-3 40 0,0-4 216 15</inkml:trace>
  <inkml:trace contextRef="#ctx0" brushRef="#br0" timeOffset="38871.9076">16803 12444 400 0,'13'-14'383'0,"-1"3"151"0,2-4 64 15,-8 4-81-15,0 0-17 0,8 4-69 16,-8 0-97-16,-6-1-87 15,7 5-69-15,-1-1-49 0,-6 0-25 0,7 1-11 0,-7 3 5 16,0-4 4-16,6 4 5 0,-6 0 19 16,7 4-10-16,-7-4-18 0,6 3-25 15,0 1-16-15,-6 3-18 0,14 4-6 0,-8 0-2 16,1 4 3-16,-1-1 17 0,1 5 16 16,0-1 15-16,-1 0 23 0,0 5 7 15,-6-1-2-15,0-1-13 0,0 5-22 16,0 0-20-16,-6-1-17 0,0 1-8 0,-1 3-7 15,-6-3-5-15,0-1-5 0,-1 1-6 16,2-4-1-16,-1 4-1 0,0-8-3 0,0 1-18 16,7-5-40-16,-8 1-55 15,8-4-63-15,-1-4-67 0,0-3-80 0,1 3-103 0,0-7-128 16,-1 0-267-16,1 0-88 0,6 0-41 0,-7 0 114 16,7-4 352-16</inkml:trace>
  <inkml:trace contextRef="#ctx0" brushRef="#br0" timeOffset="39196.911">17148 12664 267 0,'0'0'642'0,"6"4"216"0,-6 0-66 0,0-1-58 0,0-3-192 15,7 4-179-15,-7 0-122 0,0-4-89 16,6 3-45-16,-6 1-26 16,0-4-11-16,0 4-7 0,0-1-8 0,0-3-14 0,7 4-7 15,-7 0-10-15,0-1-12 0,0 1-48 16,0-1-73-16,0 1-76 0,-7 0-131 0,7-1-242 16,0 1-275-16,0 0-61 0,0-1-22 15,0 1 275-15,-6 0 261 0</inkml:trace>
  <inkml:trace contextRef="#ctx0" brushRef="#br0" timeOffset="39959.4537">17825 12463 88 0,'0'-4'241'0,"-6"-3"144"0,-1-1 81 16,7 1 61-16,0 3-12 0,-7-7-51 0,7 4 19 16,0 0-55-16,0 0-61 0,0-4-48 0,0 3-42 15,0 1-17-15,0 0-28 0,0-1-30 16,0 5-29-16,0-1-31 0,0 0-29 16,-6 1-18-16,6-1-27 0,0 4-12 15,0-4-17-15,-6 4-9 0,6 0-7 0,-7 4-3 0,-6 0-3 16,0 3-1-16,-7 4-4 0,0 4-8 15,2 3-3-15,-2 0-13 0,-7 4-32 0,1-4-25 16,-6 8-14-16,7-7-8 0,-2 3 4 16,7-4-5-16,1-4-9 0,6-3-29 0,0-3-30 15,6-1-23-15,1 0 4 0,-1-3 31 16,7-4 19-16,0 0 22 0,7-4 23 0,-1 1 22 16,1-1 20-16,0 0 15 0,-1-3 10 15,7 3 6-15,-6 1 9 0,-1-5 10 0,7 5 13 16,-7-1 10-16,1 0 4 0,6 4 13 15,-7-3 14-15,2 3 12 0,-2 3 7 16,0 1 2-16,0 0 0 0,-6-1 0 0,7 5-1 16,0-1-5-16,-1 4-5 0,1 4-1 15,-7-1 2-15,6 5-1 0,-6-1 2 0,6 4-4 16,-6 0-9-16,0 3-11 0,0 1-10 16,0 4-10-16,0-5-13 0,0 5-8 15,0-5-3-15,-6 1-7 0,6-4-27 16,0 0-24-16,0-4-25 0,0-3-26 0,0-1-24 15,-6-3-36-15,6-3-62 0,0-1-104 0,6 0-231 16,-6-3-284-16,0-4-45 0,0-4-18 16,6-3 229-16,2 0 286 0</inkml:trace>
  <inkml:trace contextRef="#ctx0" brushRef="#br0" timeOffset="40463.9813">17897 12437 279 0,'6'-11'756'0,"1"0"207"0,-7 4-15 16,7-4-155-16,-7 4-236 0,0-1-181 0,0 1-111 16,0 3-87-16,0 1-68 0,6-1-44 15,-6 0-24-15,0 1-5 0,6-1-1 0,-6-3 3 16,6-1 4-16,8-2-2 0,-8 2-7 16,7-7-7-16,1 4-8 0,4 0-9 15,-4 0-6-15,-1 0-7 0,7 0 2 0,-8 4 1 16,-5 0 0-16,6-1 0 0,0 5 0 0,-6 3 10 15,-1 0 3-15,1 0 8 0,-1 3 9 16,1 5 7-16,-7 3 3 0,0 0-7 16,-7 3 1-16,1 8 4 0,-7 0-2 0,-1 8-1 15,-5-1 1-15,-7 4-11 0,6 0-10 16,-6-4 0-16,0 1-4 0,7-8 0 0,5-1-1 16,2-6 0-16,-1 0 0 0,6-8-4 15,1 4-4-15,6-7-7 0,0-1-7 16,0 1 4-16,0-8-7 0,6 4 3 0,1-7 2 15,0 3-4-15,5-7 3 0,8 4 0 16,-7-8 1-16,7 4 3 0,6 0 2 16,-7-3 0-16,1 3-4 0,-1 4-1 0,0-1-3 15,-5 1 3-15,5 3 6 0,-12 1 9 16,6 3 4-16,-7 3 4 0,0-3 1 0,-6 8-2 16,8-1-2-16,-16 4-3 0,8 0 1 0,-6 3-1 15,-7 1 1-15,7 3-1 0,-14 1-2 16,7-1-16-16,-6 4-30 0,-1-4-32 15,7 1-42-15,-7-5-50 0,0 1-56 0,8-4-80 16,-1-4-81-16,0-3-137 0,6-1-243 0,1-3-54 16,0-3-40-16,-2-4 64 15,8-4 266-15</inkml:trace>
  <inkml:trace contextRef="#ctx0" brushRef="#br0" timeOffset="40695.2713">18008 12481 95 0,'12'-22'420'15,"2"4"282"-15,-8 3 50 0,1 0-132 16,-1 8-58-16,0 0-135 0,-6 3-104 0,7 4-60 15,-14 4-34-15,7 3-14 0,0 4 6 16,-6 4-5-16,-7 3-27 0,7 0-39 0,-8 8-44 16,2 0-30-16,-8 7-24 0,7-4-18 15,-7 0-12-15,8 4-2 0,-8-3-16 0,0-1-23 16,7-4-24-16,0 1-35 0,0-7-35 16,0-1-34-16,6-7-49 0,1 4-65 0,0-8-79 15,-1 0-176-15,1-3-229 0,6-4 36 16,-7 0-30-16,0-4 52 0,1-3 133 15,6 0 220-15</inkml:trace>
  <inkml:trace contextRef="#ctx0" brushRef="#br0" timeOffset="40834.8841">17793 12763 169 0,'0'-15'331'0,"0"4"244"0,0 0 129 0,0 4-56 0,0 0 14 16,0 3-133-16,0-3-139 0,0 7-102 0,0-4-67 0,0 4-44 0,0 0-7 0,0 0-10 0,0 0-7 16,0 4-5-16,6-4-18 0,0 4-21 15,-6-1-26-15,7 1-28 0,6 3-14 0,-6-3-14 16,5 3-24-16,2 0-52 0,5-3-64 15,1 3-75-15,0 4-68 0,-2-7-64 16,2 4-70 0,7-1-278-1,-1-3-180-15,6-4-32 0,1 0 18 0,-1-4 246 0,1 0 256 0</inkml:trace>
  <inkml:trace contextRef="#ctx0" brushRef="#br0" timeOffset="41293.3768">18965 12323 288 0,'13'-14'672'0,"-7"-1"188"15,1 1-66-15,0-1-60 0,-1 0-190 16,0 1-174-16,-6-1-130 0,6 1-85 0,-6-2-63 15,0 5-25-15,8 1-25 0,-8-1-11 16,-8 0 2-16,8 0 5 0,0 3 11 0,-6 1-3 16,6 0-3-16,-6-1-9 0,0 5-16 15,-1-1-12-15,0 1-8 0,1-1 6 0,-7 4-3 16,7 4-5-16,-8-1 3 0,8 4 1 16,-7 4 0-16,0 8 7 0,0-1 15 0,-1 4 5 15,8 8 15-15,0-1 2 0,-8 4-5 16,8-1-6-16,6 5-9 0,0-4-6 15,0 7-2-15,0-3-4 0,0 0-5 0,0 0 3 16,6-1-1-16,1-3-2 16,-7 4 1-16,7-4 5 0,-7 0-9 0,0-1 5 0,0 1 1 15,6 1-4-15,-6-1-1 0,-6-1-3 16,6-2-18-16,0 3-29 0,-7-4-27 0,0 0-32 16,1-7-24-16,0 0-34 0,6 1-36 15,-7-9-79-15,1 1-189 0,-1-8-260 16,0 0-31-16,1-3-49 0,-8-8 41 15,8-3 224-15</inkml:trace>
  <inkml:trace contextRef="#ctx0" brushRef="#br0" timeOffset="41529.4664">18561 12778 300 0,'-7'-7'676'0,"1"-1"187"15,-1 4-73-15,1 1-87 0,6-1-189 0,0 0-164 16,0 1-106-16,0-1-66 0,0 4-44 0,0-4-12 15,0 1-19-15,6 3-1 0,-6-4 2 16,7 0-10-16,6 1-9 0,0-1-20 16,1-3-17-16,4 3-15 0,2-3-12 0,7 0-14 15,-1-1-48-15,-1 1-70 0,1 3-79 0,7-7-89 16,-7 4-89-16,6 0-224 16,-5-1-277-16,-1 1-36 0,0-4 5 0,-7 0 234 15,1 3 287-15</inkml:trace>
  <inkml:trace contextRef="#ctx0" brushRef="#br0" timeOffset="42209.9734">19108 12422 182 0,'0'-3'108'0,"0"-1"44"16,0 0-7-16,0 1-9 15,7 3 11-15,-7-4 2 0,0 1 4 0,0-1 5 0,0 4 11 16,0-4 37-16,0 1 17 0,0 3-3 0,0-4-8 16,0 4-16-16,0-4-26 0,0 4 9 15,0 0-34-15,0-3-35 0,0 3-33 16,0 0-27-16,0-4-18 0,0 4-11 0,0 0-8 16,0-4-4-16,0 4-6 0,0 0 1 15,0 0 3-15,0 0-5 0,0-3 2 0,0 3-3 16,0 0 1-16,0 0-3 0,0 0-18 15,0 0-36-15,0 0-46 0,0 0-69 16,0 0-58-16,0 0-12 0,0 0 2 0,0 0 28 16,0 0 45-16,0-4 50 0,0 4 39 15,0 0 28-15,0 0 23 0,0 0 25 0,6 0 24 16,-6-4 30-16,0 4 32 16,0 0 38-16,0 0 30 0,0 0 32 0,0-3 17 0,0 3 9 15,0 0 43-15,0-4-26 0,7 4-36 16,-7-4-27-16,0 1-17 0,0-1-14 0,6 4-7 15,-6-4-14-15,0 1-20 16,0-1-17-16,0 1-20 0,7-2-11 0,-7 2-4 0,0-1-4 16,0 0-7-16,0 1-4 0,0-1-2 15,0 0 4-15,0 1 3 0,0-1 2 0,6 1 7 16,-6-1 12-16,0 0 15 16,0 1 15-16,0-1 4 0,0 0-5 0,0 1-10 0,0-1-2 15,0 0-10-15,0 4-3 0,0-3-8 16,0-1-7-16,0 4-1 0,0-4 3 15,0 1 4-15,0 3 5 0,0-4 4 0,0 0 2 16,0 4 1-16,0-3-7 0,0 3-8 16,0 0-17-16,0-4-12 0,0 4-8 15,0 0-5-15,0-4-5 0,-6 4-2 0,6 0-4 16,0 0 8-16,0 0 17 0,0 4 6 16,0-4 11-16,-7 7 1 0,7 1 0 0,-6-1-7 15,-1 4-8-15,7 4-8 0,-6-4-1 16,-1 7-7-16,7-4 0 0,-7 1-28 0,1 4-44 15,6-1-55-15,-6-3-65 0,6 3-85 16,-7-7-138-16,7 3-128 16,0-3-259-16,0 0-172 0,0-3-58 0,0-1 188 0,0-3 346 15</inkml:trace>
  <inkml:trace contextRef="#ctx0" brushRef="#br0" timeOffset="42694.2671">19577 12328 71 0,'7'-8'366'0,"-7"4"288"0,6-3 124 0,-6 3-80 15,0 0-42-15,0 1-171 0,6-1-155 16,-6 4-108-16,0-3-76 0,0-1-47 16,0 0-29-16,-6 4-11 0,6-3-13 0,0-1-1 15,0 4-1-15,-6 0 2 0,6-4 0 16,-7 4-1-16,7 0 10 0,-7 0 10 15,1 4 10-15,-1 3 7 0,-5 1 2 0,-2 2-3 16,2 5-7-16,-2 4-3 0,-5-1-10 16,6 8-11-16,-6-4-10 0,5 3-10 0,1 4-10 15,0-3-10-15,0 0 0 0,1-4-4 0,4 3-4 16,2-6-4-16,6-1 1 0,-6 0 1 16,6 1 3-16,0-5-8 0,0 1-11 15,6 0-19-15,-6-4-30 0,6 0-26 0,2-4-37 16,-2 4-50-16,0-4-59 0,7-3-54 15,-6-1-113-15,6 1-226 0,-1-4-155 16,2 0-67-16,-1-4 20 0,0-3 226 16,0 0 252-16</inkml:trace>
  <inkml:trace contextRef="#ctx0" brushRef="#br0" timeOffset="43425.6423">19669 12312 41 0,'0'-3'354'0,"0"-1"268"0,0 0 114 0,0 1-77 16,6-1-11-16,-6 1-144 0,0 3-158 0,0-4-121 16,0 0-84-16,0 4-46 0,0-3-28 15,0-1-10-15,6 4-1 0,-6-4 8 0,0 1 8 16,6-1 0-16,1 0 8 0,-7 4-10 15,7-3-17-15,-1-1-15 0,1 0-9 16,-1 1-12-16,1-5-8 0,0 8-6 0,-1-3 1 16,-6 3 1-16,6-4 0 0,-6 4-7 15,6-4-2-15,2 4 6 0,-8 0-1 0,6 0 2 16,-6 0 8-16,6 0 13 0,-6 0 7 16,7 0-1-16,-7 4-3 0,0 0-5 0,0-1 0 15,0 5-9-15,0 3-9 0,0 0 2 16,-7 3 2-16,1 1-2 0,0 3-4 15,-2 1 5-15,2-1 2 0,-6 0 11 0,5 4 7 16,-6-4 8-16,6 1 7 0,-6-1-1 0,0-3 2 16,1 3 2-16,-2-7-7 0,8 4-9 15,-7-4-6-15,6-4-5 0,0 0-5 16,1 1-6-16,6-1-1 0,-6-3-8 0,6-1-1 16,0 1-1-16,-6-4 2 0,6 4 2 15,6-4-4-15,-6 0 2 0,6-4 6 0,0 4-3 16,8-4-5-16,-8 1 0 15,7-5-4-15,1 5-1 0,-2-1-1 0,-6 0 4 0,1 1-3 16,6 3 13-16,-13-4 7 16,7 4 6-16,-1 4 5 0,-6-1-4 0,-6 1-2 15,6 3-1-15,-7 4-7 0,1 0-2 0,-1 0-4 16,-6 0-5-16,7 4-5 16,0-4 0-16,-2 0-2 0,2-3 4 15,6 2 4-15,0-2-3 0,-6-1 3 16,6 0 2-16,6-3 0 0,-6 3 0 0,0-3 4 0,6 0-3 15,2-1-1-15,-2-3-4 0,0 4 3 0,0 0-5 16,1-4-3-16,0 3-1 0,-1 1 0 0,7-4 3 16,-6 4 5-16,0-1 5 15,-1-3 4-15,-6 4 5 0,6 3-1 0,-6-3-4 16,0 3-5-16,0 0 3 0,0 4 0 0,-6 0-4 16,0 1-13-16,-1 2-29 0,-6-3-30 15,6 0-29-15,1 0-30 0,-1 0-30 16,0-4-74-16,1 1-102 0,0-5-235 0,6 1-302 15,-6-4-6-15,-2 0-19 0,8 0 186 16,0-4 305-16</inkml:trace>
  <inkml:trace contextRef="#ctx0" brushRef="#br0" timeOffset="43766.9246">19857 12522 219 0,'7'-11'447'0,"-1"0"195"0,0 3 9 16,2 1-149-16,-8 0-79 0,6 3-85 15,0-4-70-15,-6 8-46 0,0-3-31 0,6 3-23 16,-6-4-10-16,7 4-16 0,-7 4-14 16,7-4-8-16,-7 3-8 0,6 1 14 15,1 0-1-15,-7 3-11 0,6 4-16 0,1 0-11 16,0 4-18-16,-1-1-10 0,0 1-9 15,-6 3-10-15,0 4-6 0,0 0-7 0,-6 4-4 16,0 0-5-16,-1-1-2 0,0 4-5 16,-6 4-7-16,0-3 1 0,0 3-3 0,-7 0-16 15,8-4-23-15,-1 1-39 16,-1-5-36-16,2-3-42 16,-2-4-48-16,2-3-73 0,5-4-119 0,0-4-233 15,1-3-188-15,-1-4-60 0,7-7 7 0,-6 3 252 0,6-7 249 16</inkml:trace>
  <inkml:trace contextRef="#ctx0" brushRef="#br0" timeOffset="44401.9499">20235 12580 64 0,'0'0'225'16,"-7"0"171"-16,7-4 116 0,-6 4 90 16,-1 0-38-16,7 0-7 0,-6 0-67 0,-1 0-106 15,7 0-80-15,-6-3-52 0,6 3-43 16,-6 0-33-16,6 0-3 0,-8 0-15 0,8 0-13 15,0-4-23-15,-6 4-15 0,6 0-18 16,0 0-19-16,-6 0-20 0,6 0-13 16,0-4-8-16,0 4-9 0,-7 0-8 0,7 0 2 0,0 0-2 15,0 0 5 1,0 0 6-16,0 0 1 0,0 0 4 0,0 0 2 0,0 0 3 16,7 0-5-16,-7 0-3 0,6 0-3 0,-6 0-4 15,0 0-2-15,6 0-1 0,-6 0-4 16,8 0 0-16,-2 0-5 0,0 0 3 15,1-3 1-15,-1 3-6 0,7-4-3 0,0 4 5 16,-7-4-4-16,2 4 3 0,4 0-3 0,-5-3-2 16,0 3-4-16,-1-4-23 0,-6 4-36 15,6 0-48-15,-6-4-59 0,7 4-77 16,-1 0-98-16,-6-3-98 0,7 3-201 0,-7 0-255 16,7-4 16-16,-7 4 10 0,6-4 145 15,-6 4 324-15</inkml:trace>
  <inkml:trace contextRef="#ctx0" brushRef="#br0" timeOffset="44759.1706">20190 12613 246 0,'0'0'236'16,"-8"3"100"-16,8 2 32 0,0-2 2 0,-6 1 5 0,6-4-19 16,-6 4-38-16,6-1 25 0,0 1-40 0,-7-1-53 15,7-3-46-15,0 4-34 0,0 0-26 16,0-4-24-16,0 3-19 0,0 1-19 15,0-4-15-15,0 4-15 0,0-4-13 0,0 3-13 0,7-3-4 16,-7 0-7-16,6 0-10 0,-6 4 3 16,6-4-6-16,2 0-20 0,-2 0-28 0,0 0-38 15,1 4-43-15,6-4-55 0,-7 0-75 16,7 0-133-16,-7 0-119 0,8 0 1 16,-8 0-66-16,8-4 26 0,-2 0 47 15,-5 4 84-15</inkml:trace>
  <inkml:trace contextRef="#ctx0" brushRef="#br0" timeOffset="51332.3471">17134 12503 136 0,'8'4'86'0,"4"-4"12"0,-5 0-18 0,6 0-35 0,0-4-28 16,-1 1-15-16,2-5-4 0,6 1 2 0,-1-4 10 16,1 0 13-16,6-4 11 0,-7 0 13 15,13 1 9-15,-6-4 6 0,1-1 4 0,-1 1-8 16,6 0-16-16,-5 0-14 0,-1 2-10 16,-1 2-14-16,1-1-14 0,0 1-9 15,1-1-8-15,5 4-5 0,-6-4-3 0,7 4-2 16,-7 1 1-16,7-1-6 0,-7-5-22 15,6 6-50-15,-6-1-64 0,0 0-26 0</inkml:trace>
  <inkml:trace contextRef="#ctx0" brushRef="#br0" timeOffset="52001.6495">20052 12335 84 0,'0'0'52'0,"7"0"-7"0,0 3-17 16,-7-3-20-16,6 0-14 0,1 0-9 0,-7 0-1 15,6 0 6-15,-6 4 9 0,6-4 13 16,1 0 9-16,-7 0 7 0,7 0 1 0,-1 0-5 16,0 0-3-16,-6-4-6 0,7 4-10 15,0 0-17-15,-1 0-16 0,1-3-19 16,-1 3-27-16,7 0-26 0</inkml:trace>
  <inkml:trace contextRef="#ctx0" brushRef="#br0" timeOffset="52093.9593">20359 12316 36 0,'12'0'24'0,"2"0"0"0,-8 0-10 0,8-4-18 0,-8 4-19 16</inkml:trace>
  <inkml:trace contextRef="#ctx0" brushRef="#br0" timeOffset="53104.0084">20638 12338 30 0,'7'0'62'16,"-7"4"20"-16,0-4 16 0,7 4 52 0,-7-4 32 15,0 3 55-15,0-3 19 0,6 4-11 16,-6-4 0-16,0 0-13 0,0 4-22 0,0-4-27 16,7 0-28-16,-7 3-35 0,0-3-32 15,0 0-25-15,0 4-18 0,0-4-11 0,0 0-3 16,0 4 14-16,0-4 34 0,0 0 24 15,0 3 9-15,0-3-13 0,0 4-18 16,0 0-22-16,0-1-16 0,0-3-12 0,-7 4-8 16,7 0-7-16,0-1-3 0,0 5 2 15,0-5 1-15,-6 4 3 0,6 4 3 0,-7-3 9 16,7-1 12-16,-7 4 3 0,7-4 1 16,0 4-7-16,-6 1-6 0,6-5-6 15,-6 4-3-15,6 0-1 0,0 0-2 0,-6 0 2 16,6-4 0-16,-8 4-3 0,8 0-3 0,0-4-7 15,-6 4-3-15,6 0 3 0,0 0 1 16,-6 0 0-16,6-4 6 0,0 5 4 16,0-1 3-16,0-4 7 0,0 4 3 0,0-7 7 15,0 3 1-15,0 0-5 0,0-3-6 16,0 3-9-16,0 1 1 0,0-5 0 0,0 1 0 16,0 3 5-16,0-3 0 0,6 3 4 15,-6-3 2-15,0-1 1 0,6 5 0 0,-6-5 3 16,8 1 3-16,-8 0-1 0,6-1-3 15,-6 1-5-15,6 0-3 0,0-1 4 0,-6 1 1 16,7-4-4-16,-7 4 3 0,7-4 11 16,-1 4 16-16,1-4 6 0,-7 0 3 15,6 3-4-15,8-3-7 0,-8-3 1 16,6 3-4-16,-5-4-8 0,6 0-2 0,-6 0-13 16,6 1-9-16,-6-1-6 15,-1-3-8-15,6-1-7 0,-4 1 1 0,-2 0 0 0,7-1 2 0,-13-2-1 16,13-1-1-16,-6 3 2 15,-7-3 2-15,6 0 1 0,0 0 1 0,-6 0 4 16,8 4 0-16,-8-4-6 0,0 0-2 0,0 3-4 16,0-2-2-16,0 2 0 0,0 1 0 15,0 0 0-15,-8-1 0 0,8 1 7 16,0 0-4-16,-6-1-2 0,6 1-1 16,0 3 0-16,-6 1 0 0,6-1 0 0,0 1 0 15,0-1 0-15,-7 0 0 0,7 1-3 16,-7-1-5-16,7 0 2 0,-6 1 0 0,6 3 1 0,-7-4 7 15,7 0-2-15,-6 1-3 0,6 3 2 16,-6-4 4-16,6 0-2 0,-8 4 3 16,8-3-2-16,-6 3-2 0,0-4 0 0,6 4-4 15,-6-4 3-15,-1 4-5 0,7-4 0 0,-7 4-2 16,7-3-2-16,-6 3 0 16,-1 0-4-16,7 0 0 0,-6 0-4 0,-1 0 2 15,0 0-2-15,7 0 5 0,-6 3 1 16,0-3-2-16,0 4 10 0,-2-4-4 15,8 4 2-15,-6-4-16 0,0 4-29 0,-1-4-33 16,7 3-34-16,-6-3-37 0,-1 4-51 0,7-4-16 16,-7 4-44-16,7-4-74 0,-6 3-128 15,6-3-134-15,-6 4-27 0,0-4-103 16,6 0-12-16,0 0 259 0</inkml:trace>
  <inkml:trace contextRef="#ctx0" brushRef="#br0" timeOffset="53646.3235">21693 12430 248 0,'8'0'696'0,"-2"0"268"0,0-4 57 16,0 4-108-16,-6 0-242 0,7 0-167 0,0 0-163 15,-7 0-120-15,6-4-81 0,-6 4-53 16,7 0-32-16,-1 0-23 0,-6 0-11 0,0 0-8 16,7 0-5-16,-7 0-12 15,7 0-50-15,-1 0-81 0,-6 0-113 0,0 0-162 0,6 0-138 16,1 0-250-16,-7 0-166 0,7 0-20 16,-7 4 104-16,0-4 361 0</inkml:trace>
  <inkml:trace contextRef="#ctx0" brushRef="#br0" timeOffset="53825.7478">21766 12522 399 0,'0'10'707'0,"-7"1"175"0,7 0-80 16,0-3-121-16,0-1-198 0,0 0-157 0,0 1-122 15,0-1-74-15,0 4-49 16,0-4-30-16,0-3-15 0,0 4-11 0,0-5 0 16,0 5-1-16,0-5-2 0,-7 8-4 0,7-4-2 15,0 4-5-15,-6 4-7 0,-1 0-9 16,1-4-27-16,-1 7-36 0,-6-4-49 15,7 1-82-15,-8 0-152 0,8 0-283 0,-7-1-200 16,0-3-85-16,0 0 56 0,-7-3 338 16</inkml:trace>
  <inkml:trace contextRef="#ctx0" brushRef="#br0" timeOffset="62161.1514">10068 13258 248 0,'0'-8'268'0,"0"1"137"0,0 0 14 16,-6 3 25-16,6-3-50 0,0 3-80 15,-6 4-62-15,6-3-24 0,-8 3-53 16,8 0-44-16,0-4-32 0,-6 4-15 0,0 4-8 15,6-4-5-15,-6 3-5 0,-2 1-4 16,2 0-9-16,0-1-6 0,6 1-5 0,-7 3 4 16,1 0 2-16,-1 4 5 0,0 4 4 15,1 0 7-15,-6 3 1 0,4 4 4 0,-4 8 2 16,-2 2-2-16,-5 9 0 0,-1 6-1 16,1 12 0-16,-1 3 0 0,1 11-3 15,-8 4 9-15,2 8-3 0,-1 3-7 16,0-8-10-16,6 1-2 0,1-8-4 0,-1-7-6 0,7 0-8 15,0-7-3-15,0-1-7 16,7-3-10-16,-8-7-5 0,8-4-3 0,0-8-1 16,-2-7 1-16,2 1-1 0,0-8 3 15,6 0 1-15,-7-8-2 0,1 1-5 0,6 0-8 16,-7-4-19-16,7 0-20 0,-6 0-30 16,-1-4-47-16,7 1-48 15,0-1-31-15,-6-3-69 0,6-1-113 0,0 1-192 0,0-4-140 16,0 4-140-16,0-1-3 0,-6-3 301 15</inkml:trace>
  <inkml:trace contextRef="#ctx0" brushRef="#br0" timeOffset="62992.0002">10583 14064 396 0,'13'-4'336'0,"-1"1"86"0,-4-2-19 15,-2 2-43-15,0 3-74 0,1-3-67 0,0 3-50 16,-1 0-20-16,-6-4 58 0,7 4 36 16,-7 0 24-16,6-4-2 15,-6 4-22-15,6-4-37 0,-6 4-41 0,0 0-38 0,0-3-29 16,7 3-27-16,-7-4-21 0,0 0-20 16,0 4-10-16,0-3-7 0,-7-1-9 0,7 0-2 15,0 1-2-15,-6-1-3 0,0 0-1 16,-1 1 1-16,1 3 2 0,-8 0-2 15,8 3 2-15,-8 1 0 0,-5 3-2 0,6 1 2 16,-6 6 1-16,-1 1 0 0,-6 7 0 0,0 0-2 16,0 7 1-16,0 4 1 0,0 1 0 15,6 2-3-15,-6-3 2 0,13 3-3 16,-7-3 3-16,14 1 1 0,-6-5 3 16,5-4-2-16,7 1-1 0,-7-4 3 15,7 0 0-15,0-3 4 0,7-5 0 16,0 1-1-16,-1-8 4 0,0 0-2 0,0-3 3 0,8 0-3 15,-8-8 1-15,14 0 4 0,-7-7-3 16,7 0-6-16,-8-3 1 0,8-4-7 0,-1-5 8 16,-5 5 9-16,-2-4 20 15,8 0 14-15,-7 4 10 0,-6 3-2 0,6 1-8 0,-7 3-13 16,-6 3-17-16,6-3-10 16,-6 7-9-16,8 1-7 0,-8-1 5 0,0 4 1 0,0 0 1 15,0 4-3-15,0-1 2 0,0 1 1 16,0 0-4-16,0 3 2 0,0 1 2 15,0-1-13-15,0 4-12 0,6 0-13 0,-6 0-15 16,0 0-11-16,6 0 2 0,1 0 0 16,-7-4-9-16,6 4-28 0,1-7-43 0,-1 3-79 15,7-3-130-15,-7-4-214 0,2 0-110 16,4 0-115-16,-5-4-22 0,6 0 242 0,-6 1 222 16</inkml:trace>
  <inkml:trace contextRef="#ctx0" brushRef="#br0" timeOffset="66825.6392">11013 14068 153 0,'-7'0'116'0,"0"3"32"16,7-3-24-16,-6 0-33 0,6 4-25 16,0-4-16-16,-6 0-5 0,6 0-1 0,0 0 7 15,-6 0 17-15,6 0 19 0,0 0 25 16,-8 0 20-16,8 0 11 0,0 0 11 16,-6-4-4-16,6 4-25 0,0 0-24 0,0-3-24 15,-6 3-17-15,6 0-17 0,0-4-9 16,-7 4-4-16,7 0-7 0,0-4-2 0,-7 4 0 15,7-3-4-15,0 3-1 0,-6-5-3 16,6 5-4-16,0-3 1 0,-7 3 2 0,7-3 4 16,0 3 2-16,-6-4-1 0,6 0-1 15,0 0-2-15,-6 1-2 0,6-1-4 16,-7 0-2-16,7 1-2 0,-7-1-2 0,7 0-2 16,-6 4 1-16,6-3 0 0,-6-1-1 15,-1 0 2-15,7 1-1 0,-7 3-4 0,7-4 0 16,-6 4 0-16,-1-4-1 0,1 4 1 15,6 0 2-15,-6 0 0 0,-1 4-2 0,-6 0 4 16,7 7-1-16,-8-4 4 0,1 8 2 16,7 3 1-16,-7 1 0 0,0 2-2 15,7 1 0-15,-2 0 1 0,2 4-4 0,0-4 1 16,-1-3 3-16,7-1 8 0,0 0 11 16,0-3 9-16,7-4 8 0,-7 0 1 0,6-4-8 15,8 0-7-15,-8-7-8 0,7-4-4 16,6-3-7-16,0-4-2 0,8-3-3 0,-1-5 1 15,6-6-4-15,-6-1 0 0,7-7 0 16,-7 7-2-16,0-3-1 0,1 0 1 0,-15 7-2 16,8 0-2-16,-14 7 2 0,1 0 0 15,-1 1 2-15,1 3 1 0,-7 4-1 0,0-1-3 16,0 1 2-16,0 3 0 0,-7 1 1 16,7 3 0-16,0-4-2 0,0 4-1 15,0-4 1-15,-6 4 0 0,6-3-1 0,0 3 3 16,0 0-3-16,0 0 1 0,-7 0 2 15,7 0 1-15,0 0 0 0,0 3 0 0,0-3 0 16,-6 4 0-16,6 3 0 0,-7 1 5 16,7-1 1-16,-7 4 6 0,1 0 2 15,0 3 5-15,0-3-1 0,-2 4 6 0,8 0 0 16,-6-4-2-16,0-1-4 0,-1 2-4 0,7-1-4 16,-6 0-4-16,6-4 2 0,-7 0-6 15,7 1-1-15,0-1-1 0,0-3 0 16,0-1-3-16,-7 1-11 0,7 3-25 0,0-3-22 15,0 0-10-15,0-1-17 0,7-3-42 16,-7 4-81-16,0 0-119 0,0-1-130 0,7-3-114 16,-7 0 87-16,6-3 187 0</inkml:trace>
  <inkml:trace contextRef="#ctx0" brushRef="#br0" timeOffset="68049.1274">11111 14052 194 0,'0'-3'164'0,"0"3"43"15,6 0 1-15,-6-3-7 0,0 3-18 0,0 0-14 16,6-4-5-16,-6 4 18 0,0-4 6 0,0 0-4 16,0 4-9-16,0-3-17 0,7-1-20 15,-7 0-22-15,0 1-22 0,0-1-2 16,0 0 6-16,0 1-8 0,7-5-4 0,-7 5-11 15,0-5-13-15,0 5-20 0,0-5-12 16,-7-2-12-16,7 2-4 0,0-3-2 0,-7 0-2 16,7 4 7-16,-6-4-7 0,0 4 2 15,6-1-8-15,-7 1 0 0,7-1-3 16,-7 1-3-16,1 3 1 0,6 1-1 0,-7-1 1 16,7 4-2-16,-6-4-3 0,-1 4-2 15,0 0 8-15,1 0-3 0,0 0-3 0,-8 4 4 16,2 3 1-16,5 1-2 0,-6 3 2 15,-6 0 4-15,5 4-2 0,-5 3-1 0,6 4 0 16,0 0 0-16,-7 0 0 0,8 0 0 16,-2-1-3-16,1 2 2 0,1-1-1 0,5 0 3 15,0 0-1-15,-5-4 3 0,4 4-5 16,8-8 0-16,-6 5 1 0,6-1 3 0,-6-7 1 16,6 4 1-16,0 0-2 15,0-5 0-15,0 1 5 0,6 0 0 0,-6-3 1 16,6-1 0-16,-6 0 3 0,8-3 3 15,-2 4-2 1,0-5-2-16,8-3 2 0,-8 0 0 0,13-3-6 0,-5-5-4 0,-2 4 1 16,8-7-2-16,-1 4 3 15,7-8-1-15,-6 4-2 0,0-3 2 0,-1-1-2 0,1 1 3 16,-1-5-6-16,1 5 1 0,-7 2 4 16,0-2-8-16,0-1-2 0,-6 4 0 0,5-3 2 15,-5 3 3-15,-1 0 1 0,1 0 1 16,0 0 0-16,-7 3 0 0,6 1 0 0,0-4 0 15,-6 8 0-15,0-5 0 0,8 5-3 0,-8-2 2 16,0 2-4-16,0 0 0 0,6 3 1 16,-6-4-3-16,0 0 0 0,0 0 4 15,0 4 2-15,0-3 1 0,0 3 0 0,6-4-3 16,-6 4 2-16,0-4 4 0,0 4-2 16,0-3-1-16,0 3 0 0,0-4-3 0,0 4 0 15,0-4 2-15,0 4-5 0,0 0 2 16,0 0-1-16,0 0 1 0,0 0 0 0,-6 0 3 15,6 0-2-15,0 0 2 0,0 0 3 16,-6 4-1-16,6-4-1 0,0 4 2 16,-8-1 2-16,8-3 0 0,0 0-2 0,-6 4 0 15,6-4-1-15,0 4-3 0,0-4 2 16,0 0 0-16,-6 3-3 0,6-3 2 16,0 0 0-16,0 0 1 0,0 4-3 0,0-4 2 15,0 0-1-15,-7 0-2 0,7 0 3 0,0 4-3 16,0-4 3-16,0 0-1 0,0 4 1 15,0-4 1-15,0 3 0 0,-7-3-3 0,7 3 2 16,0 2 0-16,0-2 6 0,0 1 8 16,-6 0 7-16,6 3 6 0,0 0 0 15,-7 4-1-15,7 4-6 0,0-1-4 0,-6 5-2 16,0 3 4-16,-1 4-5 0,7 6-6 16,-7 1 2-16,1 7 2 0,0 8 2 15,-1 0 5-15,0-1 1 0,1 5 2 0,6-5 0 16,-7 4-5-16,1-6-5 0,6 2-1 15,0-7-4-15,-7 1-3 0,7-4 4 0,0-1 1 16,0-7 1-16,-7 0 0 0,7-7-5 16,0 1 6-16,-6-5-1 0,6 0 3 0,-6-3-3 15,6 0 1-15,-6-5 2 0,-2 1-10 16,2 0 4-16,0-3-3 0,-7-1-2 16,6 1 3-16,-6-1 1 0,1 0 0 0,-2-3 0 15,-6 0 2-15,7-1 4 0,1 5 8 16,-8-5 9-16,7-3 11 0,0 4-2 0,0 0 3 15,0-4 3-15,0 0-1 0,-1 0-6 16,2-4-9-16,-1 0-10 0,6-3 0 0,1 0 8 16,-1-8 11-16,1 0 3 0,0-3-7 15,6-8-4-15,0-3-5 0,6 0-9 0,0-5-7 16,1 2-4-16,-1-1-9 0,7 0-21 16,0-4-28-16,7 4-31 0,0 0-41 0,5 0-45 15,1-3-64-15,0 2-77 16,1 5-87-16,5-4 14 0,-6 4-59 0,7 4-73 0,-7-5-65 15,0 8 61-15,0-4 212 0</inkml:trace>
  <inkml:trace contextRef="#ctx0" brushRef="#br0" timeOffset="68697.9093">11488 14126 44 0,'0'-4'110'0,"-6"4"37"0,6-3 12 15,-7-1-16-15,7 0-8 0,0 1 10 0,-7-1 14 16,7 0 38-16,-6-3 61 0,0 0 82 16,6 0 31-16,-7-1-22 0,1 1 12 15,6 0-51-15,-7-1-73 0,0 1-67 16,7-1-45-16,-6 1-22 0,6 3-10 0,0 1-3 16,-6-5-15-16,6 5-15 0,0-1-16 0,0 0-21 15,-8 1-10-15,8 3-9 0,0-4 0 16,0 0 3-16,0 4 0 0,0 0 1 15,0 0-3-15,-6 4 5 0,6 0 4 0,0 3 4 16,0 4-1-16,0 4 1 0,-6 3-1 16,6 1 0-16,0 2-3 0,-6 1-2 0,6 4 2 15,-7 0 7-15,7 0 0 0,-7-1 7 16,7-3 5-16,-6 0 7 0,6-4 14 16,-7 0 12-16,7-7 17 0,0 4 27 0,0-8 7 15,0 5-4-15,-6-5-12 0,6-3-31 0,0-1-20 16,0-3-24-16,0 0-7 0,0 0-6 15,6 0-5-15,-6-7-6 0,0 0-1 16,7-5-1-16,-1-2 4 0,1-5 1 0,0-2-7 0,-1-1 5 16,0 0-2-16,0-4-1 0,2 4 0 15,-2 0-3-15,0 4-5 0,1-1 2 16,0 5-16-16,-1-1-22 0,-6 4-28 16,7 0-28-16,-7 4-30 0,6 0-36 15,-6-1-16-15,6 1-54 0,-6 3-139 0,7 0-248 16,-7 1-121-16,7-1-80 0,-1 0-22 15,-6 4 300-15,6-3 210 0</inkml:trace>
  <inkml:trace contextRef="#ctx0" brushRef="#br0" timeOffset="69193.5103">11768 14005 33 0,'20'0'298'0,"-7"0"142"0,0 0 4 15,-7 0-63-15,7 0-95 0,-7-4-93 16,2 4-66-16,-2-3-37 0,0-1-18 15,-6 4-8-15,7-4 1 0,-7 1 14 0,7 3 24 16,-7-4 43-16,0 0 39 0,0 1-13 16,0-1-38-16,0 1-38 0,0-5-32 0,-7 5-22 15,7-1-17-15,-7 4-9 0,7-4-10 16,-6 4-2-16,0 0-3 16,-8 4 2-16,1 0-2 0,7 3 0 0,-7 0-1 0,0 0 8 15,-1 1 11-15,-5 3 8 0,12 0 6 16,-5 3 2-16,-1-3-1 0,-1 4 1 0,8-4 3 15,-7 4-2-15,6 3 6 0,1-3 4 16,0 3-4-16,-1 0-4 0,1 1-4 16,6-1 2-16,-7 1-6 0,7-5 2 15,0 4 2-15,0-7 15 0,0 0 7 0,0 4 16 0,7-8 16 16,-7 0 13-16,0 1-8 0,6-5-22 16,1 1-21-16,-7-4-14 0,12-4-14 15,-5 1-5-15,6-8-4 0,7 0-9 0,-1-7-2 16,1-8-2-16,0 4-4 15,-1-4 3-15,0 1-2 0,0-1-5 0,1 8 2 0,-13 3-3 16,6 1-3-16,-7 3 0 0,1 3 3 16,-7 5 0-16,6 3 1 0,-6 0 5 0,0 7 2 15,0 0 1-15,0 1 0 0,0-1 0 16,0 4 0-16,0 3 5 16,0-3-5-16,7 4-19 0,-7 0-36 0,7-1-43 0,-1 1-58 15,0-4-72-15,1 0-112 0,0 0-165 16,-1-4-76-16,7-3-43 0,-7 0-39 15,8-4 16-15,-8 0 191 0</inkml:trace>
  <inkml:trace contextRef="#ctx0" brushRef="#br0" timeOffset="70421.6698">12068 14082 384 0,'6'-3'305'0,"-6"-1"84"15,0 0-48-15,6 1-53 0,-6-1-82 16,0 4-64-16,0-4-34 0,0 4-4 15,0-3 14-15,0 3 25 0,0 0 22 0,0 3 89 16,0-3 15-16,0 8-32 0,0-1-43 16,0 0-40-16,-6 4-38 0,6 4-30 0,-6-1-17 15,0 1-14-15,6 0-13 0,-8 3-1 16,2-4-3-16,0 2-1 0,6-2 4 16,-7-7 11-16,7 4 2 0,0-3-4 15,-6-1-17-15,6-3-17 0,0-1-24 0,0-3-22 16,0 0-22-16,6-3-13 0,1-5-11 0,-1-3 9 15,0-3 18-15,8-4 16 16,-2-1 14-16,2-3 2 0,-1 4 3 0,7-1-3 0,-14 1-2 16,7 7 5-16,-6 4 6 0,5 0 8 15,-12 3 13-15,7 4 16 0,-7 4 9 0,0 3 2 16,0 0 0-16,0 0-10 0,-7 4-4 16,7 0-5-16,-6 4-9 0,0-4-5 0,6 0-1 15,-7 3-2-15,7-3-3 0,0 0-1 16,0-3-2-16,0 3 7 0,0-4 1 15,7-3-1-15,-7 3 2 0,6-3-7 16,0 0 5-16,7-1 0 0,-6 1-3 0,6-4 0 16,1 0 2-16,-2 0 2 0,8-4-1 15,-1 4 0-15,1-7 5 0,-1 0 6 0,1-1 8 16,6-3 5-16,-6-4 0 0,-1 1-3 0,7-1-10 16,-6-7-5-16,-1 4 0 0,1-8-2 15,-1 1 0-15,-6-1 10 0,7 0 16 0,-7-3 6 16,-7 0-3-16,7 3-12 15,-6 1-7-15,-7-1-2 0,0 4-6 0,6 0-1 0,-12 4-2 16,6-1-2 0,0 5-10-16,-7 3 2 0,0 0 0 15,1 4 1-15,0-1-2 0,-1 4-3 0,-6 4 4 0,6 0 1 16,-5 7-2-16,-2 1 2 0,2 0-5 0,-1 6 1 16,-1 1-1-16,2 3 1 0,4 0 0 15,2 0 3-15,0 4 2 0,0 0 0 0,6-3 0 16,0 3 0-16,0 0 3 0,6-4-5 15,-6 4 1-15,6-4 7 0,0 1-4 16,2-1 0-16,-2-3 7 0,0 7 0 0,1-4 2 16,6 0 3-16,-6 1 9 15,-1 2 12-15,0 1 3 0,1 1 8 0,0-1 10 0,-1 3 18 16,-6 4 18-16,0 1 16 0,0 3 8 0,0 0-2 16,-6 3-12-16,-1 1-15 0,0 0-21 15,1-1-14-15,0-3-14 0,-1 0-13 16,1-3-3-16,-1-5-5 0,0 1-1 0,1-4-4 15,0-4 5-15,-2-3-4 0,2-1-2 16,0-2-1-16,0-5-7 0,-1 0-15 0,0-3-22 16,1 0-24-16,-1-1 2 15,-5-3 14-15,4 0 12 0,2 0 10 0,-6 0 3 0,5-3 7 16,-6-1 4-16,6 4-9 0,1-4 0 16,-1 1 3-16,-6-1 1 0,7 0 4 0,6 1-2 15,-6-1 0-15,-2-4-4 16,2 1 5-16,6 3 5 0,0-7-1 0,0 0 3 0,0 0-7 15,6-3 10-15,2-4 1 0,-2 3-9 16,6-7 4 0,2 0-1-16,5 0 2 0,-5 0-3 0,4 0 3 0,9 0 1 15,-7 0 3-15,6 0-2 16,0-4-1-16,-1 4 0 0,8 0-3 0,-7 0 8 0,6 4-3 0,-5-4-2 16,5 4-3-16,-6-1 9 0,7 1-1 15,-7-4 0-15,7 4 1 0,-7-4 2 16,0 4 1-16,0 0-3 15,-7-5 3-15,7 5 4 0,-6-4-1 0,-1 0 2 0,-5 4-4 16,-2-4 1-16,2 4-8 0,-8-1 1 16,0 1 2-16,1 3-1 0,-7-3-1 15,6 3 5-15,-6 4-6 0,0 0 1 0,0-3-6 0,0 3-2 16,-6 3-1-16,6 1-3 0,-7-1-1 16,1 5 3-16,0 0 0 0,-1-2 4 15,-6 5-5-15,7 0-12 0,-8 0-1 0,8 0 0 16,-7 5 7-16,6-2 2 15,-6 0-3-15,7 1 6 0,-8 4 2 0,8 3 1 0,-7-4 3 16,7 4 1-16,-1 4 1 0,7-1 3 16,-6 1-2-16,6-1-1 0,0 1 0 15,6 3 0-15,-6 0 4 0,7-2-2 0,-7-2 1 16,6 1-2-16,1-1 7 0,5-3-6 16,-4 0 2-16,-2 0-10 0,7 0-39 0,-7-3-83 15,7-5-108-15,-6 4-124 16,6-7-200-16,0 4-310 0,0-8-32 0,-6 4-23 0,5-7 145 15,1 0 351-15</inkml:trace>
  <inkml:trace contextRef="#ctx0" brushRef="#br0" timeOffset="70657.9574">13194 13902 214 0,'7'0'658'15,"0"-3"253"-15,-1 0-10 0,0 3-62 16,2-5-223-16,-8 5-203 0,6-3-122 0,0 3-94 16,-6 0-87-16,0 0-81 15,6-4-52-15,-6 4-32 0,7 0-13 0,-7 0-35 16,7 0-54-16,-7 0-92 0,0-4-194 0,6 4-308 16,-6 0-123-16,0 0-106 0,7 0 264 15,-7 0 301-15</inkml:trace>
  <inkml:trace contextRef="#ctx0" brushRef="#br0" timeOffset="70793.6609">13279 13994 478 0,'0'11'832'0,"6"0"152"15,-6 0 38-15,0-4-257 0,8 1-270 16,-8-1-213-16,0-4-195 0,0 5-141 16,0-4-77-16,6 0-43 0,-6-1-36 0,0 1-31 15,0 3-26-15,0-3-40 0,0 3-75 0,0-3-32 16,0 3-54-16,0-3-120 15,0-1-94-15,0 1 154 0,0 3 196 0</inkml:trace>
  <inkml:trace contextRef="#ctx0" brushRef="#br0" timeOffset="74436.7825">13735 13683 39 0,'0'-4'368'0,"0"4"234"15,0-4 25-15,0 1-105 0,0-1-150 0,0 4-86 0,0-3-66 0,0-1-68 16,-6 4-46-16,6-4-22 0,0 4-3 15,6-3 10-15,-6 3 11 0,0 0 7 16,0-4-1-16,6 4 0 0,-6 0-3 16,7-4-11-16,6 4-14 0,-6-3-20 0,5 3-16 15,2-4-13-15,6 0-10 0,-1 1-9 16,0 3-2-16,0-4-4 0,1 0-4 0,0 1 1 16,6 3-2-16,-7 0-3 0,-5-4-17 15,5 4-35-15,-6 0-55 0,0 0-72 16,1 0-95-16,-2 0-208 0,-5 0-199 0,-1 0-148 15,1 0 18-15,-7 4 284 16</inkml:trace>
  <inkml:trace contextRef="#ctx0" brushRef="#br0" timeOffset="74836.851">13937 13613 265 0,'-7'0'611'0,"1"4"156"0,6-4-119 15,-7 0-115-15,7 0-115 0,-6 0-127 0,6 4-101 16,-7-4-70-16,7 3-40 0,-6 1-30 15,6 0-11-15,-7 7 3 0,1 3 12 16,-8 4 15-16,8 4 12 0,0 4 2 0,-1 7 1 16,1 0-13-16,-1 7-11 0,1 4-10 15,-1 0-12-15,1 0-9 0,0 4-4 16,-2-5-3-16,8-2 1 0,0-1 4 0,-6-3 13 16,6-7 6-16,0-1 2 0,0-4-2 15,0-3-3-15,0-4-2 0,-6-3-7 0,6-4 3 16,0 0 5-16,0 0 9 0,0-7 16 15,0 3 13-15,0-3 16 0,0 0 6 16,0-1-12-16,0 1-20 0,0-4-16 0,0 4-16 16,0-1-9-16,0-3-6 0,0 4 2 15,0-4 3-15,0 4-2 0,-7-4-7 0,7 0-10 16,0 3-9-16,0-3-4 0,0 0-3 16,7 4 5-16,-7-4 1 0,0 0-3 0,0 0 2 15,6 0 2-15,-6 0-10 0,6 3-17 0,-6-3-22 16,8 0-27-16,-2 0-39 0,0 0-47 15,1 4-49-15,6-4-49 0,-7 4-40 0,7-4-88 16,1 0-151-16,5 0-205 16,-6 0-48-16,0-4-42 0,7-3 112 0,-8 3 321 15</inkml:trace>
  <inkml:trace contextRef="#ctx0" brushRef="#br0" timeOffset="75368.7694">14315 14133 251 0,'19'-14'497'0,"-6"-1"182"0,6 0-18 0,-5 1-112 16,-2-1-38-16,-4 4-109 0,-2-4-103 16,0 8-81-16,1-4-58 0,-1 0-37 0,-6 4-26 15,0-1-17-15,7 1-13 0,-7 0-13 16,0 0-7-16,0-1-12 0,0 5-11 0,0-1-10 16,0 0-4-16,0 1-7 0,0-1-5 15,-7 0-3-15,7 4-2 0,0-3 2 16,-6-1 0-16,6 0 1 0,-7 4 3 0,1-3-2 15,0 3-1-15,-2 0 2 0,2 0 0 16,-6 0 1-16,4 3-2 0,-4 1 2 16,5 0-5-16,-6 3 1 0,0 0 4 0,1 1-3 15,4 3 3-15,-4 3 1 0,5 1-2 16,-6-1 1-16,6 1 1 0,1 0 0 0,0-5 0 16,6 6 5-16,-7-2-1 0,7-3 3 15,0 0 0-15,0 0 3 0,0-4 2 0,0 4 3 16,0-7-2-16,0 3 7 0,7-3 4 15,-7 0-3-15,6-1-7 0,0-3 0 0,1 0-6 16,0-3-2-16,6-1 3 0,-1-3-6 16,2-4-2-16,-2 0 2 0,8-8-2 15,-1 5 3-15,-5-4 1 0,-2 2-4 0,8 2 0 16,-13 3-1-16,6 4-7 0,-6-1-1 16,-1 1 8-16,-6 3 10 0,6 1 3 0,-6 6 2 15,0 1-7-15,0 0 1 0,0 3-3 16,0 0-7-16,0 4-12 0,0 1-28 15,0-1-50-15,6 3-56 0,-6 1-81 16,0-1-128-16,8-3-176 0,4 0-159 0,-5 0-60 0,6-3 42 16,0-5 93-16,7 1 172 0</inkml:trace>
  <inkml:trace contextRef="#ctx0" brushRef="#br0" timeOffset="75454.5191">14627 14130 66 0,'13'-8'286'0,"7"5"267"0,0-1 129 0,-8 0-22 15,1 1-41-15,1-1-96 0,-8 0-149 0,0 4-129 0,1 0-91 0,0 0-71 16,-7 0-57-16,6 0-64 0,-6 4-59 0,0-4-75 15,0 4-95-15,6-4-118 0,-6 0-95 16,0 3-87-16,7-3-118 0,-7 0-7 16,0 0 218-16</inkml:trace>
  <inkml:trace contextRef="#ctx0" brushRef="#br0" timeOffset="75911.3087">15045 13613 660 0,'12'-22'694'0,"-5"4"81"0,-1-1-89 0,1 5-121 0,-7 3-169 16,6 0-136-16,-6 4-95 15,0-1-65-15,0 5-43 16,7-1-19-16,-7 4-1 0,0 0 4 0,0 0 8 0,0 4 4 0,0 3 5 16,0 0 1-16,0 8-2 0,0 3 2 15,0 4-12-15,0 7-12 0,0 5-10 0,0 6-3 16,0 0-4-16,-7 7-2 0,7 1-1 15,0 0 6-15,0-4 3 0,0 0 1 16,-6-8-4-16,6 1 3 0,0-7-6 0,0-8 8 16,0-4 13-16,0 0 14 0,0-7-2 15,0 0-14-15,0-4-15 0,0-3-8 0,0 0-9 16,0-4-7-16,6-4-2 0,-6 0 0 0,7-3-5 16,-7-4 6-16,6 0-5 0,8-7 6 15,-8 3-2-15,7-4 0 0,0 1-5 0,0-4 3 16,-1 8 0-16,2-5-2 15,-1 9 2-15,0-5 1 0,-7 8-4 0,7-1 6 0,-6 8 22 16,0-3 17-16,-1 6 16 16,-6 1 0-16,0 3-5 0,0 1-18 15,-6 6-10-15,-1 1-5 0,0 7-4 0,-6-4 1 16,-6 7-8-16,6-2-22 0,-7 2-27 16,1 1-39-16,6-4-44 0,-6-4-61 0,5 0-81 15,8-7-123-15,-7 1-256 16,6-9-248-16,1-3-76 0,-1-3 66 0,7-4 364 0</inkml:trace>
  <inkml:trace contextRef="#ctx0" brushRef="#br0" timeOffset="76311.8463">15252 13708 95 0,'20'-22'470'16,"-7"8"283"-16,-6 3 4 16,-1 0-101-16,1 4-96 0,-1-1-157 0,0 5-133 15,-6-1-84-15,8 0-52 0,-8 1-33 0,6 3-17 16,-6-4-11-16,6 0-5 0,0 4-1 15,1-7 4-15,6 3-1 0,0 0-9 16,1-3-14-16,-2 0-15 0,2 3-12 0,5-3-6 16,-6 3-9-16,0-3-4 0,7 3-3 15,-14 4 1-15,7-4 1 0,0 1 0 16,0 3-4-16,-7 0 2 0,2 3 12 0,-2 1 10 16,0 0 14-16,0-1 0 0,-6 5 0 15,7 3-2-15,-7 3-2 0,0 5-10 0,7-1-6 16,-14 8-9-16,7 3-1 0,0 4 2 15,0 0-4-15,-7 0-370 0,7 4-1190 0,0-1 433 16,0-2 441-16,0 2 270 16,0-3 168-16,0 0 112 0,0 0 58 15,0-4 34-15,0 0 18 0,0-7 14 0,0 4 7 0,0-8 4 16,0 0 5-16,0-2 8 0,0-2 7 0,0 1 2 16,0-4 3-16,-6 0-4 0,6-4-4 15,0 0-8-15,-6 1-3 0,0 3-3 0,-2-4-8 16,2 0-12-16,-7 0-17 0,0 1-16 15,0 3-19-15,-13-4-23 0,6 4-24 0,-5-3-34 16</inkml:trace>
  <inkml:trace contextRef="#ctx0" brushRef="#br0" timeOffset="79457.7087">15435 13624 83 0,'6'0'96'16,"-6"4"32"-16,0 0 21 0,7-4-1 0,-7 0 3 15,7 3 6-15,-7-3-5 0,6 0-10 16,-6 4-2-16,0-4-4 0,6 0 22 15,-6 0 2-15,6 0-2 0,-6 0-6 0,0 0-8 16,8 0-6-16,-8 0-3 0,0 0-10 16,6 0-3-16,-6 0 14 0,0 0-18 0,0 4-25 15,0-4-28-15,6 0-21 0,-6 0-14 16,0 0-10-16,0 0-7 0,7 0-1 16,-7 0 5-16,0 0 10 0,0 0 6 0,7 0 0 15,-7 0 2-15,0 0-7 0,6 0-6 16,-6 0-2-16,0 0 1 0,7 0-6 0,-7 0-5 15,6 0 1-15,-6 0-2 0,6 0 0 16,-6 0-6-16,8 0 3 0,-8 0-4 0,6 0 2 16,-6 0-3-16,6-4 1 0,0 4-1 15,-6 0 2-15,7 0 1 0,0 0 0 0,-7 0-3 16,6 0 2-16,-6 0 6 0,7 0 7 16,-7 0 1-16,6 0-4 0,-6 0 0 0,6 0-1 15,-6 0 0 1,0 0-3-16,8 4 2 0,-8-4 1 0,0 0 3 0,0 3 3 0,6 1 7 15,-6 0-1-15,0-1 5 0,0 1 0 16,0 3-4-16,0 0 0 16,-6 4-4-16,6 4-3 0,0 0-7 0,-8 3-1 15,8 0-2-15,-6 5-5 0,6-2 3 0,-6 5-4 16,-1-4 1-16,7 0-2 16,-6 3 3-16,-1-2-1 0,7-1 4 0,0 0 5 15,-7-4 6-15,7 4 4 0,0-8 4 16,-6 5-2-16,6-4-2 0,0-1-1 15,0 1-9-15,-6-1-2 16,6-3-2-16,0 4-5 0,0-4 1 16,0 0-1-16,0 0 1 0,0 0-3 0,0 0 0 0,0 0 2 0,0-3 0 15,0-2-2-15,0 2 2 0,0-4-2 0,0 3 0 16,0 0-1-16,0 1 3 0,0-1-2 0,0 0-4 16,0 1 5-16,0-5 4 0,-6 5-4 15,6-1 4-15,0 0-4 0,0-3 4 16,0 3 9-16,0-3 14 0,0 3 10 0,0-3-7 15,0 3-8-15,-8-3-8 0,8-1-3 0,0 5-3 16,0-1-1-16,-6-3 2 16,6 3 11-16,-6-3 7 15,6 0 1-15,-7-1-4 0,1 5-1 0,-1-1 7 16,0-3 1-16,-5 7 2 0,4-4-5 0,-4 0-9 16,-8 0-3-16,1 1-4 0,-1 3-8 0,0-4-1 15,1 4-3-15,-7 0-4 16,6-4-9-16,1 4-15 0,-1-4-14 0,1 1-24 0,6 3-32 15,-7-7-48-15,7 3-72 0,7 0-115 16,0-3-165-16,-8 0-109 0,8-4-109 0,6 3-63 16,-6-3 119-16,6 0 286 0</inkml:trace>
  <inkml:trace contextRef="#ctx0" brushRef="#br0" timeOffset="79965.7485">15858 13675 136 0,'0'0'519'0,"-6"0"317"0,6-3-27 0,0 3-15 0,-6 0-161 0,6-4-182 16,0 4-147-16,-8 0-106 16,8-3-58-16,0 3-48 0,-6 0-27 15,6-4-13-15,0 4 11 0,0 0 22 0,0-4 23 16,0 4 4-16,0-3-10 0,6 3-22 0,-6-4-24 16,8-3-17-16,4 3-16 0,-5-3-5 0,6-1-18 15,6 1-34-15,-5-4-28 0,-2 3-24 16,1 1-23-16,7 0-24 0,-7 3-29 0,-6-3-32 15,5-1-27-15,-5 5-58 0,0-5-134 16,-1 5-195-16,1-4-67 0,-7-1-31 16,6 1 4-16,-6 0 70 0,-6-1 232 0</inkml:trace>
  <inkml:trace contextRef="#ctx0" brushRef="#br0" timeOffset="80276.6701">15976 13437 205 0,'0'-7'179'0,"0"3"31"0,0 4-16 0,0-3-38 16,-7-1-34-16,7 4-24 0,0-4 10 15,0 4 33-15,7-3 63 0,-7 3 61 0,0 0 53 16,0 0 13-16,0 3 23 0,0 1-28 16,6 0-65-16,-6 3-56 0,0 0-49 15,0 8-40-15,0-1-29 0,0 5-18 16,0-1-17-16,-6 8-8 0,-1-1 0 0,0 5 3 16,1-1-5-16,-1 1 1 0,1 2 1 0,-1-2-3 15,-6-5 2-15,7 1-7 0,0-4-3 16,6-4-6-16,-8-3-2 0,2-4 0 15,6 0-4-15,0-4-3 0,0 1 1 0,-6-1 9 16,6-4 6-16,6 1 1 0,-6-4 1 16,6 0-8-16,2-4-9 0,-2 1-3 0,7-4-6 15,0-4-7-15,6 0 4 0,-5-4-8 16,5 4-6-16,-6-4-21 0,6 5-38 16,-5-1-41-16,-2-1-59 0,2 1-84 0,-1 4-185 15,-7 3-316-15,1 1-69 0,-7-1-74 0,0 4 162 16,-7 0 320-16</inkml:trace>
  <inkml:trace contextRef="#ctx0" brushRef="#br0" timeOffset="80512.6871">15923 13902 289 0,'-6'19'652'0,"0"-4"196"0,-2-4-89 16,2 0-64-16,6-4-185 0,-6 0-164 0,6-3-111 16,0 3-77-16,0-3-44 0,6-1-25 15,-6 1-19-15,6-4-1 0,2 0 1 16,-2 0 3-16,7 0-1 0,-7-4-8 0,14 1-17 15,-7-5-11-15,6 1-14 0,8-4-11 16,-1 0-27-16,0-3-54 0,-7-1-63 16,7 0-61-16,-6 0-52 0,-1 1-105 0,1 3-196 15,-8 3-155-15,-4-2 26 0,-2-1 6 16,0 3 55-16,-6 1 108 0,0-4 185 0</inkml:trace>
  <inkml:trace contextRef="#ctx0" brushRef="#br0" timeOffset="80692.1957">16158 13694 151 0,'0'-8'395'0,"0"-3"231"0,0 8 40 0,0-4-136 16,-7-1-109-16,7 8-92 0,0-3-96 15,0-1-83-15,0 4-42 0,-6 0-26 0,6 0-10 16,-7 7-8-16,7 1 0 0,-6 2-2 16,0 5-8-16,-2 3-12 0,2 4-9 15,0 0-11-15,-1 4-4 0,1 0-6 0,6 3-6 16,-7-4-4-16,7 1-18 0,0-4-34 15,-6 0-68-15,6 0-116 0,0-3-137 0,0-9-139 16,0 5-75-16,0-8-85 0,0 1 7 16,0-5 159-16</inkml:trace>
  <inkml:trace contextRef="#ctx0" brushRef="#br0" timeOffset="81005.178">15663 13613 352 0,'-7'-7'713'16,"7"3"143"-16,0-3-111 0,-6 7-107 0,6-8-201 0,0 8-179 0,0-3-127 15,0-1-80-15,-7 0-42 0,7 4-11 16,0-3-4-16,0-1-4 0,0 4-4 0,0-4-22 16,-6 4-56-16,6 0-179 0,0-3-262 15,0 3-130-15,0 0-138 0,0 0-8 0,0 3 290 16</inkml:trace>
  <inkml:trace contextRef="#ctx0" brushRef="#br0" timeOffset="81391.0832">15623 13646 120 0,'0'11'452'0,"0"0"239"0,0-4-17 0,8 1-170 16,-8-1-92-16,0 0-93 0,0 1-96 0,6 3-77 0,-6 0-51 16,6 0-34-16,-6-1-25 15,7 6-13-15,-7-5-7 0,6 3-3 0,-6 1 9 16,7-1 16-16,-7-3 8 0,7 4 2 16,-7-1-8-16,0 1-5 0,6 0-7 15,-6-4-9-15,0 4-5 0,0-1-3 0,0 1-5 0,-6 0 2 16,6-1-6-16,-7 4 1 0,0-3-2 15,1 0 2-15,6-4 1 0,-7 4-2 16,-5-1 3-16,4 1-6 0,2-4 7 16,0 0 6-16,0 0 8 0,-2 0-6 0,2-4-1 15,6 0 13-15,-6 1 12 0,6-1 18 0,0-3-1 16,-7 3 4-16,7-3-3 0,0-1 9 16,0 1 5-16,7-1 1 0,-7 5 6 0,0-5 17 15,6 8 12-15,0-3-5 0,2-1 3 16,4 4 0-16,-6 0-12 0,8-3-21 15,-1 3-11-15,0-4-14 0,0 4-13 16,7 0-9-16,-8-4-9 0,1 0-7 0,7 4 1 16,-7-7 1-16,0 3-3 0,7 1-2 15,-7-1-3-15,-1-3-12 0,2 3-33 0,-2-7-41 16,2 4-54-16,-1 0-74 0,0-4-77 16,0 0-90-16,-1 0-231 0,8-4-248 0,-7 0-76 0,7-3-18 15,0-4 337-15</inkml:trace>
  <inkml:trace contextRef="#ctx0" brushRef="#br0" timeOffset="81857.2962">16333 13562 571 0,'8'-8'805'0,"-8"1"103"15,6 0 1-15,-6 0-220 0,6-1-221 0,-6 5-171 16,6-5-112-16,-6 5-91 0,7-1-45 16,0 0-26-16,-7 1-9 0,0 3-3 0,0-4-4 15,6 8 2-15,-6-4-6 0,0 7 1 16,-6 0 2-16,6 4-4 0,-7 4-2 15,-6 3 0-15,7 0-10 0,-8 1-7 16,8 3-9-16,0 0-2 0,-1-4 8 0,1 0 8 16,6 1 8-16,0-5-8 0,0 1 8 0,6-4 3 15,-6 0 1-15,7-4-4 0,-1 5-1 16,0-5 1-16,-6 0 2 0,8-3 12 0,-2 3 19 16,0 4 11-16,0-4 7 0,1 4 2 15,0 0-6-15,-7 4-13 0,6 3-3 0,-6 0-11 16,0 4-4-16,0 1-4 0,0 2-3 15,-6 1-3-15,6-1-1 16,-7 1-8-16,0-1-31 0,7 2-45 0,-6-6-55 16,0-2-38-16,6-1-31 0,-6-3-41 0,6-1-104 15,-8-3-221-15,8-4-132 0,0 1-107 16,0-5 3-16,0-3 242 0</inkml:trace>
  <inkml:trace contextRef="#ctx0" brushRef="#br0" timeOffset="82262.6759">16522 13602 391 0,'0'-4'795'15,"0"1"220"-15,0 3 77 0,0 0-240 0,0-4-230 16,0 0-177-16,0 4-150 0,0-3-111 0,0 3-65 15,7 0-43-15,-7-4-20 0,0 0-22 16,7 4-8-16,-1-3-8 0,0-1-6 16,2-3-4-16,-2-1-15 0,6 1-35 15,2 0-49-15,-8-4-67 0,7 0-54 0,1 0-62 16,-2-4-60-16,8 4-39 0,-14-4-124 16,7 1-133-16,-6 3 66 0,0-4 178 15,-1 4 152-15,-6 0 152 0,6 0 124 0,-6 4 82 16,0 0 26-16,0 3-5 0,6-3 3 0,-6 3 34 15,0 4-14-15,0-3-35 0,0 3-35 16,0 3-31-16,0 1-23 0,-6-1-16 0,6 5-6 16,0 3-8-16,-6 0-2 0,6 0-3 15,-6 7-9-15,-1-4-16 0,7 5-37 0,-7-1-47 16,1 4-67-16,-1-3-78 0,1 3-11 16,6-4-65-16,-6 0-109 0,-2 0-71 15,2 1-42-15,0-4 63 0</inkml:trace>
  <inkml:trace contextRef="#ctx0" brushRef="#br0" timeOffset="82535.0399">16516 13775 167 0,'0'0'546'0,"-7"3"259"16,7 1-47-16,-6-1-74 0,6-3-154 0,0 4-169 16,-6-4-127-16,6 0-86 0,0 0-53 15,0 0-35-15,0 0-24 0,0 0 0 0,6-4 11 16,0 1 20-16,1-1 19 0,6-3 7 15,0 0 11-15,1-5-12 16,4 1-29-16,2 0-19 0,7-3-12 0,-9-1-11 16,9 4-11-16,-1-4-3 0,-6 8-9 15,-1-4 2-15,-6 4-6 0,0 0 4 0,0 3 1 16,0 0 4-16,-7 1 5 0,1 3-10 0,0 0-24 16,-7 0-40-16,0 3-43 0,6 1-29 0,-6 0-44 15,-6 3-85-15,6 0-147 0,0-3-231 16,-7 7-40-16,0-4-69 0,1 0 8 0,0 1 168 15</inkml:trace>
  <inkml:trace contextRef="#ctx0" brushRef="#br0" timeOffset="82749.0484">16633 13789 110 0,'-6'7'404'0,"0"-3"209"0,6 0-15 0,-8-1-140 15,8 1-143-15,-6-4-104 0,6 4-39 16,0-4-51-16,0 3-41 0,-6-3-31 15,6 4-17-15,0-4-11 0,0 4-6 0,0-1-4 16,0-3-5-16,0 4-1 0,0 0-1 16,0-4-24-16,0 3-93 0,6 1-153 0,-6-4-122 15,0 4-209-15,0-1-85 0,0-3 82 16,0 4 249-16</inkml:trace>
  <inkml:trace contextRef="#ctx0" brushRef="#br0" timeOffset="82890.42">16581 13917 376 0,'-7'4'631'0,"7"3"120"0,0-3-140 16,0 0-98-16,0-1-121 0,-6 5-151 0,6-5-156 15,0 1-128-15,6 0-113 0,-6-1-99 16,0 1-33-16,0 3 46 0,7-3 18 16,-7-1-10-16,0 1-45 0,0 0-65 0,7-1-68 15,-7 5-31-15,0-5 63 0</inkml:trace>
  <inkml:trace contextRef="#ctx0" brushRef="#br0" timeOffset="83100.8739">16556 14119 257 0,'-8'14'553'16,"8"-3"205"-16,-6 0-51 0,6-3-62 0,0-1-112 15,0 0-137-15,0 0-117 0,0-2-93 16,6-2-62-16,-6 0-46 0,14 2-28 16,-8-5-20-16,7 0-6 0,0-5-8 0,0 5-9 15,1-6 1-15,4 1-3 0,2-2 3 16,0 0-6-16,-7 0-9 0,7-1-22 0,-8 1-37 15,1 0-44-15,1-1-66 0,-2 1-90 16,-5 3-137-16,0-3-173 0,-1 0-16 0,-6-1-110 16,6 1-4-16,-6 0 154 0</inkml:trace>
  <inkml:trace contextRef="#ctx0" brushRef="#br0" timeOffset="83264.4309">16763 13950 126 0,'0'-7'366'0,"0"0"200"0,0 3 32 16,0 0-82-16,7 4-124 0,-7 0-22 0,0 0-49 15,0 4-46-15,-7 0-24 0,7 3-15 16,0 4-16-16,-6 4-19 0,0 3-19 16,-1 0-9-16,-6 4-26 0,6 3-38 0,-5 2-32 15,-2 2-29-15,2 0-22 16,-8 0-30-16,7-3-47 0,-1 0-73 0,8-4-72 0,-6-4-101 16,4 0-242-16,2-7-358 15,-7 0-114-15,13-4 31 0,-6-7 383 0</inkml:trace>
  <inkml:trace contextRef="#ctx0" brushRef="#br0" timeOffset="83467.9292">16737 14148 433 0,'14'-4'632'0,"-2"4"131"16,2 0-122-16,-2 0-21 0,-5 4-136 0,0 0-144 16,-1 3-112-16,1-3-83 0,-1 3-49 0,0 0-34 15,1 0-23-15,0 4-12 0,-7-3-8 16,6 3 3-16,0-4 0 0,2 4-7 0,4-3-5 15,-5-1-7-15,-1 0-50 0,1 1-88 16,6-1-134-16,-7 0-234 0,8-3-238 0,-8-1-113 16,7-3-30-16,-7 4 274 0,8-8 246 15</inkml:trace>
  <inkml:trace contextRef="#ctx0" brushRef="#br0" timeOffset="83591.2746">17174 14184 287 0,'13'-7'637'0,"-1"3"170"0,2 1-130 15,-1-1-67-15,-6 1-169 0,5-1-179 0,-5 4-146 16,-7-4-109-16,6 4-114 0,1 0-183 16,-7 0-210-16,0 0-45 0,0 0-91 15,7 0-10-15,-7 0 69 0,-7 4 237 0</inkml:trace>
  <inkml:trace contextRef="#ctx0" brushRef="#br0" timeOffset="84187.2338">17962 13591 114 0,'0'-7'334'15,"0"3"211"-15,6 0 84 0,-6-3-50 0,0 7-95 0,0-7-50 16,7 3-117-16,-7 0-96 0,0 1-70 16,0-1-37-16,0 1-20 0,7-5-10 0,-7 5 0 15,0-1 6-15,0 0 4 0,0 1 7 16,0-1-15-16,0-3-19 0,0 7-24 15,0-4-15-15,0 0-11 0,-7 4-3 16,7 0-2-16,-7 4 3 0,1 3 11 0,-7 8 22 0,-7 3 15 16,8 8 8-16,-8 7 3 0,0 4-14 15,1-1-10-15,5 8-3 16,-5-3-14-16,6 2-12 0,6-2-11 0,-5-5-3 16,5 1-5-16,0-8-8 15,7 0-26-15,0-3-32 16,0-8-27-16,7 1-26 15,-7-4-17-15,7-1-23 0,-1-3-34 0,-6-4-65 16,6 4-109-16,1-7-192 0,6 0-56 0,-6-1-50 0,-1-3 14 0,7 0 61 16,-6-3 156-16</inkml:trace>
  <inkml:trace contextRef="#ctx0" brushRef="#br0" timeOffset="84739.9511">18229 13818 137 0,'13'-7'370'15,"-6"0"216"-15,-1-1 46 0,7 1-92 0,-13 0-128 0,6 3-61 0,1-3-96 16,0 3-74-16,-7-4-49 16,6 5-21-16,-6-1-10 0,0-3-3 0,6 3-6 15,-6 1-6-15,0-5-9 16,7 5-14-16,-7-5-18 0,0 5-17 0,0-5-8 0,0 5-8 0,0-5-8 15,0 5-5-15,0-1-2 16,0 0-3-16,0-3-2 0,0 3 3 0,-7 4-3 16,7-3 1-16,-6-1 1 0,0 4 2 0,6 0 0 15,-14 0-2-15,8 4 1 0,-1 3 3 16,-5 0 4-16,5 4-1 0,-6 8 1 16,7-5 7-16,-8 8 8 0,8 1-1 0,-7-2 3 15,6 1 0-15,1 0 4 0,-1 0-3 16,7 0 3-16,0-4 1 0,0-3 0 15,0 4 0-15,7-5 0 0,-7-3-2 0,6-3 3 16,1-1-1-16,-1 0-2 0,7-3-6 16,-7-4-3-16,8 0-1 0,-1-4-3 15,0-3 2-15,0 0 6 0,0-4 0 16,0 0-1-16,0-4 0 0,0 0 3 0,0 0 0 0,-7 1 12 16,8-1 12-16,-8 4 11 0,0 0 1 0,2 4 1 15,-8 0-8-15,6 3-12 0,-6 0-11 16,0 1-9-16,6 3-8 0,-6 0-2 0,-6 3-7 15,6 1 0-15,0 3 1 0,0 1-13 16,0 2-28-16,0 1-60 0,0 0-64 16,0 0-74-16,0 4-144 0,0-4-286 0,0 0-149 15,0 0-79-15,6-3 47 0,1-5 324 16</inkml:trace>
  <inkml:trace contextRef="#ctx0" brushRef="#br0" timeOffset="84892.5327">18529 13939 348 0,'19'-3'640'16,"1"3"159"-16,0-4-131 0,-8 4-52 15,1-4-163-15,0 4-142 0,0 0-103 16,-7 0-86-16,2 4-65 0,-2-4-54 0,6 4-47 16,-4-1-43-16,-8 1-54 0,6-4-66 15,-6 4-102-15,0-1-120 0,6-3-3 16,1 4-116-16,-7-4-83 0,6 0-3 0,-6 0 215 16</inkml:trace>
  <inkml:trace contextRef="#ctx0" brushRef="#br0" timeOffset="85345.3369">18933 13573 571 0,'12'-19'667'0,"-6"5"105"0,2-1-128 0,-2 8-105 16,-6-4-194-16,6 4-136 0,-6-1-83 16,0 5-47-16,7 3-29 0,-7-4-22 15,0 8-6-15,0-1 20 0,0 5 30 16,-7-1 27-16,7 4 11 0,0 4-1 0,-6 3-19 15,6 4-23-15,0 3-17 0,-6 5-18 16,6 7-8-16,-8 3-8 0,8 0-8 0,0 0 0 16,-6 1-2-16,6-1-2 0,0 0 0 15,0-7 0-15,0 0 1 0,0-7 9 16,0-4 8-16,0-4 8 0,0-4 0 0,0-2-6 16,0-5-16-16,6 1-15 0,-6-5-22 15,0-3-11-15,0 0-4 0,8-7 5 0,-8 0 10 0,6-4 8 16,0 0 9-16,7-8 2 15,-6 1 5-15,6-1 0 0,-7-2-1 0,8 2 1 16,-8 1 0-16,7 3 3 0,-6 0 0 16,6 4-2-16,-7 0-2 0,7 4-2 0,-6 0 5 15,-1 3 5-15,0 0-1 0,1 1 7 16,0 3 6-16,-1 0 6 0,-6 3 3 0,7 1-2 16,-7 0-6-16,0 7-5 0,0-4-1 15,-7 8-1-15,1 0 0 16,-1-4-6-16,-6 7 2 0,7-3-16 0,-8-1-32 15,-5 1-40-15,6 3-50 0,-6-7-74 16,-1 4-133-16,7-8-208 16,-7 1-104-16,0-5-65 15,8 0-4-15,-1-6 50 0,0 0 286 0</inkml:trace>
  <inkml:trace contextRef="#ctx0" brushRef="#br0" timeOffset="85589.3092">19108 13573 93 0,'26'-15'420'0,"-6"1"214"0,0 3-15 15,-8 3-109-15,1 5-87 0,0-1 1 16,-6 4-56-16,-1 4-70 0,0-1-62 16,2 8-40-16,-2-3-24 0,0 6-21 0,-6 1-19 15,7 3-7-15,-7 0 10 0,7 8 7 16,-7 0-5-16,0 3-14 0,0 0-16 0,0 4-27 16,0 4-24-16,-7-4-17 0,0 3-13 15,1 2-7-15,-8-6-6 0,2 5-9 0,-1-1-19 16,0-3-27-16,0 1-25 0,-7-5-33 0,7-4-43 15,0-3-55-15,-6 0-70 16,5-7-93-16,8-1-210 16,-7-6-248-16,0-4-7 15,7-4-20-15,-1-4 111 0,1-4 318 0</inkml:trace>
  <inkml:trace contextRef="#ctx0" brushRef="#br0" timeOffset="86010.9675">19336 13624 239 0,'0'-3'670'0,"-6"3"235"0,6-4-27 15,0 0-76-15,-7 4-215 16,7-4-194-16,0 1-133 0,-7-1-76 0,7 0-60 16,0 1-36-16,0 3-25 0,0-4-5 15,0 0 1-15,0 1 7 0,0-1-4 16,7 4-8-16,-7-4-16 0,7-3-9 0,-1 3-9 15,0 1-7-15,1-5-1 0,-1 1-18 0,8 0-26 16,-2 0-29-16,2-1-29 0,-1 1-44 16,0 0-61-16,0-1-60 0,-1 1-54 15,2 0-154-15,-8-1-305 0,8 4-72 0,-14-2-50 16,6 1 99-16,-6 2 348 0</inkml:trace>
  <inkml:trace contextRef="#ctx0" brushRef="#br0" timeOffset="86388.575">19401 13503 176 0,'-6'8'316'0,"6"-5"122"0,-6 5-40 16,6-5-58-16,-8 5-92 0,8-1-83 15,-6 0-57-15,6 0-37 0,-6 1-15 0,6-1 16 16,-7 8 37-16,0-4 34 0,7 3 49 16,-6 5 37-16,-1-4-1 0,1 7-21 0,0-1-29 15,-8 1-31-15,8 4-34 0,0-1-27 16,-8 1-25-16,8 0-17 0,-1-4-13 15,1 0-13-15,0-4-7 0,-1 0-1 16,0-3-5-16,1 0 3 0,6-8 2 16,-6 4 2-16,6-3-3 15,0-5-3-15,0 1-4 0,0 0-13 0,0-4-13 0,0-4-3 0,6 0 5 16,0-7 6-16,8 0 5 0,-8 0 2 16,7-4 3-16,0-3-1 0,0 3 0 15,0 1-1-15,0-1 0 0,0 4 0 0,-7 4 19 16,1 3 27-16,0 1 31 0,-1-1 15 0,-6 8 13 15,0 3-6-15,0 0-9 0,-6 4-15 16,-1 4-13-16,0-1-18 0,1 5-10 16,-7-1-12-16,0 1-4 0,0 3-4 0,0 0-15 15,0-4-26-15,0 0-25 0,7-3-45 16,-8-1-82-16,8-2-144 0,0-6-233 16,-2-1-123-16,2-2-30 0,0-3 8 0,6-3 55 0,0-2 255 15</inkml:trace>
  <inkml:trace contextRef="#ctx0" brushRef="#br0" timeOffset="86825.4354">19342 13840 28 0,'7'-14'297'0,"6"3"152"0,-6 0 7 0,-1 3-60 15,0 1-94-15,2 3-92 0,-8 1-65 16,6-1-33-16,-6 1-13 0,6-1-2 16,-6 4-4-16,0-4 10 0,0 4 25 0,7-3 2 15,-7 3-14-15,0 0-19 0,6-5-19 16,-6 5-22-16,0 0-22 0,7 0-6 0,-7 0-9 15,6 0-5-15,-6 0-1 0,0 5 15 16,7-5 20-16,-7 3 8 0,6-3 10 0,-6 4 4 16,0 0 2-16,6-1 0 0,-6 4-8 15,8 4-11-15,-8-3-6 0,0 3-11 16,6 0-10-16,-6 3-7 0,0 1-7 0,6-1 0 16,-6 1 0-16,0 3-3 0,0 1 5 15,7-1 1-15,-7 1 1 0,0-1 0 0,0 0 6 16,7 4 3-16,-7 0 2 0,0 4 3 15,0-4-1-15,0 0 2 0,0 3 1 16,-7 1-5-16,7-1-2 0,0-2-1 0,0 2 0 16,-7-3 2-16,7 0 2 0,0-4 0 15,-6 1-2-15,6-1-8 0,-6-3-4 0,6 0-1 16,0-1 2-16,-8 1 3 0,8-4 7 16,-6-4 8-16,6 4-2 0,-6-4-8 0,6 1-5 15,-7-1-5-15,1-3-2 0,-1 3-4 16,1-3-12-16,-7 3-17 0,7-7-37 0,-8 4-46 15,1-1-87-15,0-3-144 0,-6 0-278 0,5-3-190 16,-5-5-97-16,-1-3 19 16,1 0 338-16</inkml:trace>
  <inkml:trace contextRef="#ctx0" brushRef="#br0" timeOffset="87629.7984">19785 13551 182 0,'0'-4'491'0,"0"1"223"0,7-5-15 0,-7 5-122 0,0-1-76 0,0 0-142 16,0 1-116-16,7-5-82 0,-7 5-54 15,6-5-37-15,0-3-25 0,0 0-17 0,8 1-8 16,-1-2-2-16,0 1 1 0,0 0-5 15,1 4 2-15,-2-4-3 0,1 4-4 0,7-1 2 16,-7 1-2-16,0 3 0 0,-1 1 2 16,2 3 3-16,-8 0 6 0,1 0 1 0,-1 3 2 15,1 1-2-15,0 0-6 0,-7 7-2 16,0-4 2-16,-7 4-5 0,0 3-2 16,1 1 1-16,-1 0-4 0,1 0 0 0,-8-1-1 15,8-3 0-15,-6 4-3 0,5-4-11 0,-6-4-28 16,6 4-44-16,1-7-41 0,-1-1-36 15,0 1-38-15,7-4-26 0,-6 0 13 0,0-4 52 16,6 1 49-16,-6-1 52 0,6-3 43 16,-8 3 28-16,8-3 4 0,0 3-9 15,-6 1 4-15,6-1 31 0,0 4 33 0,-6 0 29 16,6 0 22-16,-7 4 11 0,7 3 11 16,0 0 4-16,-6 4-10 0,-1 0-21 15,7 7-21-15,-7 1-14 0,1-1-18 0,6 1-15 16,-6 3-13-16,6-4-4 0,0 4 1 15,0-4-2-15,6-3 5 0,0-1 6 16,1-2-2-16,0-5-3 0,-1 0-9 0,7 0-6 16,1-7-12-16,-2 0-7 0,1-3-33 15,7-4-54-15,0-1-45 0,-8-3-38 0,8 3-48 16,-7 1-68-16,0-4-157 0,0 4-224 0,-7 3-36 16,0-3-49-16,-6 7 9 0,-6 0 260 15</inkml:trace>
  <inkml:trace contextRef="#ctx0" brushRef="#br0" timeOffset="88255.2976">19837 13902 321 0,'-20'23'594'0,"8"-1"152"16,6-8-104-16,-1 1-93 0,0-4-94 0,1 0-119 15,6-4-101-15,6 0-77 0,1-3-52 16,0 3-34-16,-1-7-16 0,6 0 3 16,8 0 12-16,0 0 16 0,-1-7 3 0,1 3-9 15,6-3-22-15,-6-4-18 0,5 0-13 16,2 0-9-16,-7-3-7 0,6 3-18 15,-7 0-18-15,-6 0-24 0,0 0-24 0,0 3-30 16,0 1-25-16,-7-1-16 0,1 1-12 16,-7 0-5-16,0 3 4 0,0 0 11 0,0 1 17 15,0-1 26-15,0 0 31 0,-7 1 24 16,7-1 18-16,0 4 8 0,0-3 6 16,0 3 7-16,0-4 4 0,-6 4 2 0,6-4 2 0,0 4 8 15,0-3 7-15,-6 3 3 0,6-4 2 16,0 4-8-16,0-4-3 0,0 4-3 15,0-3-1-15,0 3-1 0,0 0 11 16,0 0 16-16,-7 0 14 0,7 0 7 0,0 0 12 16,0 0 7-16,0 3 7 0,0 1 4 15,0 0 1-15,0 3-7 0,0 0-1 0,0 8-4 16,0-1-7-16,0 5-6 0,0 3 1 16,0 4 1-16,0-1 0 0,0 1-3 0,-7 7 5 15,7-4-4-15,-6 4-4 0,6-4-7 16,-6 1-9-16,6-1-8 0,-7 0-6 0,7-3-6 15,-6-4 0-15,6 0 2 0,-7 0 10 16,7-4 13-16,-7-3 5 16,7 0 4-16,-6-1-7 0,6-3-10 0,-6 0-7 0,-2-4-5 15,2 1-6-15,0-5-1 0,0 5-14 0,-8-5-5 16,8-3-8-16,-7 4-3 0,-1-4 7 16,8 0 4-16,-6 0 5 0,-2-4-1 15,1 4 6-15,7-3-4 0,-8-1-5 0,8 0 1 16,0 4-3-16,6-7-1 0,-6 3 1 15,6-3 2-15,0 0 2 0,0 0 0 16,0-4 0-16,6 0 0 0,0-4-4 16,0 4 2-16,1-4-1 0,6 0-21 0,0-3-54 15,1 4-64-15,-2-1-47 0,2 0-90 16,-2 1-150-16,8-1-237 0,-7 1-58 0,-1 2-67 16,2-2 15-16,-8 3 247 0</inkml:trace>
  <inkml:trace contextRef="#ctx0" brushRef="#br0" timeOffset="88695.0532">20417 14144 27 0,'7'4'352'0,"-1"0"231"16,-6-1 39-16,7 1-95 0,-7-4-152 0,6 4-100 16,-6-4-58-16,7 3-65 0,-7 1-50 15,6-4-36-15,0 3-23 0,-6 1-15 0,0-4-10 16,8 4-10-16,-8-1-11 0,0-3-22 15,6 5-63-15,-6-2-152 0,0 0-132 16,0 2-156-16,0-2-106 0,0 1-42 16,0-1 227-16</inkml:trace>
  <inkml:trace contextRef="#ctx0" brushRef="#br0" timeOffset="93304.0791">12745 14983 66 0,'0'4'358'0,"7"0"228"16,-7-1 61-16,6 1-72 0,-6-4-98 0,0 4-57 15,0-1-112-15,6-3-96 0,-6 4-64 16,0-4-43-16,7 3-17 0,-7-3-2 16,0 4-2-16,7-4 11 0,-7 4 12 15,0-4 9-15,0 3 7 0,6-3 1 0,-6 4 9 16,0-4-12-16,6 4-15 0,-6-4-20 16,8 3-8-16,-8-3-8 0,6 4-6 0,0-4-10 15,1 4-13-15,-1-4-3 0,7 3-3 0,0 1 0 16,1-4-3-16,5 4-5 0,0-4-1 15,1 4-4-15,-1-4-8 0,1 0-3 0,6 3 0 16,1-3-5-16,-9 0-4 0,9 0-1 16,-1 0 3-16,0 0-2 0,-7 0 1 15,7 0-2-15,-6 0-10 0,-1 0-24 0,1 0-21 16,-6 0-24-16,4 0-35 0,-4 0-35 16,-1 0-41-16,-1 0-46 0,-4 0-55 0,-2 0-192 15,0 0-386-15,-6 0-98 0,6 0-72 16,-6 0 385-16,0 0 271 0</inkml:trace>
  <inkml:trace contextRef="#ctx0" brushRef="#br0" timeOffset="93651.5164">12901 15130 451 0,'-6'0'424'16,"-1"3"122"-16,7-3-20 0,-6 4-120 0,-1-4-119 15,1 0-34-15,6 4-36 0,-6-4-33 0,6 0-23 16,0 3-23-16,-8-3-17 0,8 0-3 16,0 4-1-16,0-4 2 0,8 0 6 0,-8 4 1 15,6-4 2-15,-6 0-8 0,13 3-19 16,-7-3-21-16,7 0-20 0,0 4-16 0,7-4-23 15,-7 0-4-15,6 0-1 0,1 0-4 16,-1 4-1-16,1-4-1 0,0 0-7 0,-1 0 5 16,1-4-5-16,6 4 1 0,-7 0 1 15,1 0-13-15,-7-4-29 0,6 4-38 0,-6-3-31 16,7 3-50-16,-6 0-56 0,-2-4-71 16,1 4-81-16,0 0-101 0,-6-4-66 15,-1 4-92-15,0 0-31 0,-6 0 36 0,8 0 157 16</inkml:trace>
  <inkml:trace contextRef="#ctx0" brushRef="#br0" timeOffset="94000.8965">13299 14888 27 0,'0'-11'374'0,"-6"4"259"15,6-1 40-15,0 1-123 0,-8 0-151 16,8 3-69-16,0 0-95 0,0 1-53 0,0 3-22 16,0-4-19-16,0 4-9 0,0 0 0 0,8 0-10 15,-8 0-9-15,6 0-3 0,0 4-8 16,0 3-14-16,1-3-16 0,6 3-10 16,0 4-16-16,1-4-8 0,4 4-13 0,-4 0-5 15,5 4-6-15,1-4-4 0,-8 0-4 16,8 0 2-16,-6 0 12 0,-8 0 7 15,7-4 12-15,-7 1 7 0,1 3-7 0,-7 0-13 16,0-1-7-16,0 1-6 0,-7 4-19 16,-5 0-43-16,-1 3-37 0,-7 1-16 0,0-1-31 15,-6 7-55-15,1-3-88 0,-1 0-131 16,-1 1-224-16,-5-1-73 0,6-4-117 16,-1-7 28-16,1 0 327 0</inkml:trace>
  <inkml:trace contextRef="#ctx0" brushRef="#br0" timeOffset="100624.146">14009 14632 103 0,'0'3'123'0,"-7"-3"62"0,7 0-9 0,0 4-7 15,-7-4-1-15,7 0-10 0,-6 0-2 16,6 4 6-16,0-4 28 0,-7 0 43 0,7 0 27 16,0 0 14-16,-6 0-10 0,6 3 41 15,0-3-6-15,0 0-44 0,-6 0-47 0,6 0-41 16,0 0-25-16,-7 0-34 0,7 0-27 15,0 4-22-15,0-4-15 0,-7 0-16 16,7 0-13-16,0 0-7 0,0 0-4 0,0 0-2 16,0 0 1-16,-6 0 1 0,6 0 8 15,0 0 3-15,6 0 3 0,-6 0-4 16,0 0-2-16,0 0-2 0,7 0-1 0,0 0-6 16,-7 0 1-16,6 0-3 0,0 0-1 0,7-4 0 15,-6 4 0-15,6 0 5 0,1 0-3 16,-2 0 2-16,1 0-1 0,0-3 1 15,0 3-3-15,1 0 0 0,5-4-1 0,-6 0 0 16,0 4-3-16,0 0 2 0,0 0 1 16,-7-3 0-16,8 3 0 0,-8 0 3 0,7 0 1 15,-7 0 5-15,1 0 7 0,0 3 5 16,-1-3 7-16,-6 8 6 0,6-5 9 0,1 8 3 16,-7 4-6-16,7 0-3 0,-7 6-3 15,0 1-2-15,-7 4-2 0,7 0-4 16,-7 3-7-16,7 0-3 0,-6 1 0 0,0-1-4 15,-1 0-1-15,0-3-7 0,7-4 0 16,-6 0-3-16,-1-4 3 0,7-3-3 16,-6-4-4-16,6 0-8 15,0 0-15-15,0-4-23 0,-6-3-27 0,6 3-30 0,0-3-110 0,0-4-197 16,0 4-285-16,0-4-82 0,-7 0-70 16,7 0 36-16,-7 0 314 0</inkml:trace>
  <inkml:trace contextRef="#ctx0" brushRef="#br0" timeOffset="100833.9092">13995 15045 430 0,'-13'0'658'16,"7"0"154"-16,-7-3-90 0,6 3-68 15,1-4-174-15,0 4-155 0,-1-4-113 0,7 1-77 16,-7-1-50-16,7 4-33 0,0 0-22 16,-6-4-12-16,6 1-6 0,6-1-3 15,-6 0-1-15,7-3-5 0,0 0 1 0,-1 0-8 16,7-4-43-16,0 3-67 0,0-3-90 15,7 0-109-15,-8 4-172 0,8-4-136 16,-7 4-54-16,0 0-27 0,0-1 30 16,-7 5 214-16</inkml:trace>
  <inkml:trace contextRef="#ctx0" brushRef="#br0" timeOffset="100997.788">14080 14954 148 0,'-6'11'287'0,"-7"4"179"0,6 3 84 0,-6-4 13 0,1 1-95 0,4-4-19 15,-4 0-65-15,5 0-93 0,0-3-90 16,1-1-73-16,-1 0-54 0,1-3-27 0,6 0-21 15,0-1-10-15,0 1-4 0,0 0-8 16,0-4-9-16,0 0-21 0,0 0-27 0,6 0-50 16,-6 0-57-16,7 0-83 0,6 0-102 15,-6 0-35-15,5-4-48 0,2 0-124 0,-1 1-5 16,0-5 17-16,6 1 144 0</inkml:trace>
  <inkml:trace contextRef="#ctx0" brushRef="#br0" timeOffset="101668.2817">14491 14577 246 0,'6'-4'598'0,"-6"0"177"0,7 1-104 16,-7-1-100-16,0 0-125 15,0 4-145-15,0-3-107 0,0-1-76 0,6 4-44 0,-6-4-28 16,0 1-15-16,6 3-1 16,-6-4 6-16,8 0 8 0,-2 4 18 0,0-3 15 15,0-1 5-15,8 0-1 0,-8 1-9 0,7-5-16 16,1 5-16-16,-2-4-11 0,8 3-8 16,-7-3-6-16,0 3-7 0,0 0-4 15,-1 1-2-15,2-2-2 0,-1 5 0 0,-7-3 6 16,8 3 1-16,-8 0 12 0,7 0 9 15,-6 3 8-15,-1-3-4 0,0 8-1 0,-6-4-5 16,7 3 0-16,0 1-7 0,-7 2 0 16,0 5-3-16,0 0 4 0,0 3-1 15,-7 0 8-15,7 0-1 0,-7 4 2 0,1 1-5 16,0-5-9-16,-1 4-6 0,0-4 2 16,1 0-7-16,0-7-2 0,-1 4-1 0,7-4-7 15,-7 0 2-15,7-3 6 0,0-1 7 16,0-3 0-16,0 3 2 0,0-3 6 0,7-1 0 15,0 1-4-15,-1 0-8 0,0-1-3 16,1-3 3-16,6 4 1 0,-7-4-10 16,8 3 0-16,-8-3-1 0,7 4 11 0,-7 0 10 15,1-1 4-15,6 5 3 0,-7-1 0 0,-6 4-9 16,0 0 1-16,0 4-2 16,0-1-1-16,0 4-4 0,-6-3-12 0,6 4 3 0,-6-5 2 15,6 1-3-15,0 0 2 0,0-4-7 16,0-1 13-16,0 1-1 0,6 0 2 15,0-3-4-15,2-5-6 0,-2 5 3 16,0-1 1-16,7-3-3 0,-6 0 2 0,-1 3-7 16,1-3 10-16,5-1 4 0,-4 5 13 15,-8-1 5-15,0 0-6 0,0 4-2 0,0 4 2 16,-8 3-9-16,-4 0 1 0,5 4-7 16,-12-3-5-16,6 3-18 0,-1 0-41 0,-5 0-45 15,6-4-57-15,0 0-68 0,0-3-83 0,0-4-204 16,7 0-289-16,-1-7-35 15,0-4-1-15,7 0 74 0,0-4 320 0</inkml:trace>
  <inkml:trace contextRef="#ctx0" brushRef="#br0" timeOffset="102031.4695">15240 14921 150 0,'12'-8'441'0,"-5"2"246"0,0-2 19 15,-1 4-155-15,0-3-44 0,-6 3-138 16,7 1-113-16,-7-5-80 0,0 5-53 16,0-1-42-16,0 0-30 0,0 4-15 0,0-3-11 15,-7-1 4-15,7 4 3 0,-6 0 4 16,0-4-2-16,-1 4-9 0,0 0-6 16,-5 4-8-16,5-4 4 0,-6 7 0 0,0-3 4 15,0 3 11-15,-6 4 12 0,5 0 6 16,1 4 8-16,-6 0 1 0,6 3-1 0,-1-3-13 15,2-1-5-15,5 5-11 0,-6-5-1 16,7 1-2-16,6-1-9 0,-7 1-3 0,7-4-2 16,0 0-2-16,0 0 0 0,7 0-1 0,-7-3-5 15,6 3 5-15,1-4-15 0,-1-4-37 16,1 5-44-16,5-5-45 0,-4 1-66 16,-2-4-106-16,7 4-169 0,-7-8-173 0,1 4-33 15,-1 0-33-15,-6-4 40 0,7-3 164 16</inkml:trace>
  <inkml:trace contextRef="#ctx0" brushRef="#br0" timeOffset="102262.5009">15057 15038 185 0,'-6'-4'609'0,"0"1"262"16,6 3-59-16,-8-4-35 0,8 0-203 0,-6 4-190 15,6-3-142-15,0 3-92 0,-6-4-60 16,6 4-31-16,0 0-22 0,-7-4-8 15,7 4-2-15,0 0-5 0,0-3 5 0,0 3 5 16,0 0 3-16,7 0-7 0,-7 0-5 16,6 0-5-16,8-4-6 0,-2 4-14 0,1-3-29 15,7 3-26-15,6-8-39 16,6 5-22-16,1-5-40 0,6 1-70 0,0-4-136 0,7 0-238 16,-1-4-143-16,1 4-104 0,-1-4 9 15,-5 1 330-15</inkml:trace>
  <inkml:trace contextRef="#ctx0" brushRef="#br0" timeOffset="102685.419">15826 14672 177 0,'0'-4'524'15,"0"-3"211"-15,0 3-62 0,0-3-154 0,-7-4-71 0,7 4-129 16,-7-1-103-16,7 1-72 0,0 4-48 16,-6-2-24-16,6 2-22 0,0-5-1 0,-6 8 7 15,6-3 19-15,-7-1 20 0,7 4 14 16,-6-4-1-16,6 4-5 0,-7 0-16 0,0 4-10 15,1 3-16-15,-7 4-4 0,6 4-5 16,-5 0 3-16,-2 7 0 0,1 4-1 0,1 3 1 16,-2 0-6-16,2 4-10 0,-2 0-9 15,8-4-10-15,-7 4-6 0,7-4-7 0,-2-3-1 16,2 0 3-16,6 0-6 16,-6-8-2-16,6 4-8 15,0-4-8-15,0-3-17 0,0-4-22 0,6 4-24 0,-6-8-38 16,6 4-51-16,-6-4-45 0,8-3-110 0,-2 0-185 15,0-1-213-15,1-3-5 0,-1-3-8 0,8-1 63 16,-8-3 166-16</inkml:trace>
  <inkml:trace contextRef="#ctx0" brushRef="#br0" timeOffset="103365.1605">15995 14804 403 0,'7'-4'375'16,"-7"1"135"-16,6 3 51 0,-6-4-76 16,0 4-65-16,7-4-46 0,-7 1-92 15,0 3-87-15,0-4-66 0,6 4-38 0,-6-4-15 16,0 1 0-16,0-1 8 0,0 0 8 0,6 1 3 16,-6-1-2-16,0 0-9 0,0 0-8 15,0 1-16-15,0-1-16 0,0-3-13 16,0 3-10-16,0 0-12 0,0 1-3 0,0-1-1 15,-6-3-3-15,6 3-2 0,0 0 0 16,0 1 2-16,-6-1-1 0,6 1-3 16,0-1-1-16,-7 0 5 0,7 1-2 0,-6-1-6 15,6 0 2-15,0 4 0 0,-7-3-2 16,7 3 1-16,-7-4-2 0,1 4 5 16,6 4 1-16,-6-1-5 0,-8 1 2 0,8 3-1 15,-1 1 1-15,-6 2 0 0,7 1 3 0,-1 4 1 16,-5 0 5-16,4 0 1 0,2-1 4 15,0 1 0-15,-1 0-2 0,7-1 0 16,-6 1-6-16,6-1 2 0,0 1-3 0,-7-4 0 16,7 3 2-16,7-3-2 0,-7 0 1 15,0-3 5-15,0 3-3 0,0-4 4 0,0 1 7 16,6-5 19-16,-6 1 20 0,0 3 10 16,0-7-9-16,7 4-14 0,-7-4-14 15,6 4-8-15,-6-4-6 0,6 0-1 0,2 0-5 0,-2-4-5 16,0 4 2-16,1-4-6 15,6 1 1-15,-7-5 1 0,7 5 3 0,1-5 2 16,-8 1 3-16,7 0-6 0,-6 0-1 0,6-1 3 16,-7-3-2-16,0 3-6 0,1 1-7 15,6 4-3-15,-13-5 10 0,6 5-1 16,1-5 1-16,0 5-2 0,-7-1-6 0,0 4 2 16,0-4 0-16,6 4-3 0,-6 0 1 15,0-3 2-15,0 3 7 0,0 0 5 16,0 3-1-16,0-3-1 0,0 4 0 0,0-4 0 15,7 7 0-15,-7 1 0 0,0-5 3 0,0 8-2 16,0-4-4-16,6 1-18 0,-6 0-36 16,0 3-51-16,7-4-67 0,-7 0-112 0,0 0-167 15,6-3-230-15,1 0-36 0,-7 3-53 16,6-7 37-16,-6 4 237 0</inkml:trace>
  <inkml:trace contextRef="#ctx0" brushRef="#br0" timeOffset="103592.658">16327 14855 141 0,'20'-4'575'0,"-8"-3"311"0,2 0 14 0,-1 3 8 16,-7 0-228-16,0 1-218 0,8-1-131 15,-14 4-121-15,6-4-86 0,-6 4-56 0,6 0-36 16,-6 0-24-16,0 0-8 0,0 4-14 16,0-4-7-16,0 4-16 0,0-1-29 15,0 1-42-15,0 3-48 0,0-3-36 0,0 3-53 16,0-3-93-16,0 3-146 0,0-3-151 15,0 0-27-15,0-1-70 0,8 1 40 0,-8-4 189 16</inkml:trace>
  <inkml:trace contextRef="#ctx0" brushRef="#br0" timeOffset="104155.6771">16621 14525 150 0,'6'-11'462'0,"0"1"264"0,0-1 25 16,-6 3-99-16,0 0-99 0,8 1-163 16,-8 0-134-16,0 3-97 0,0 1-60 0,6-1-42 15,-6 4-22-15,0-4-18 0,0 1-7 16,0-1 0-16,6 4 3 0,-6 0 15 16,0-4 20-16,0 4 8 0,7 0 4 15,-7 4 0-15,0-4-8 0,6 4-7 0,-6 3-9 16,7 4-2-16,-7 3-10 0,7 5-7 15,-7-1-1-15,6 4-1 0,-6 4-3 0,6-1-1 16,-6 5 3-16,0-4 0 0,6 3 1 16,-6-3-4-16,8-1 0 0,-8 1-1 0,6-4-6 15,-6 0-3-15,0-4 2 0,0 0 5 16,6-3 5-16,-6-4 1 0,0 0 4 16,0-4 1-16,0 4 4 0,0-7 2 0,0-1-7 15,0 1-9-15,0 0 1 0,0-1-10 0,0 2-6 16,0-5-6-16,0 0-2 0,0 3 2 15,0-3 1-15,0 0 1 0,0 0 0 16,0-3 7-16,0 3-5 0,0-5-1 0,0 2-1 16,0-5 0-16,0 5 3 0,7-4 5 15,-1-1-2-15,1-3-1 0,0 4 3 16,-1-4-4-16,0 0 4 0,8 4-6 0,-2-1 2 16,-5-2-6-16,6 2 8 0,0 5-1 15,-7-5 0-15,8 5 1 0,-8-1 12 0,0 4 21 16,8 0 21-16,-8 0 6 0,-6 0-3 15,7 4-15-15,-7 3-6 0,0-3-11 16,0 7-4-16,-7-1-5 0,1 1-4 0,0 4 0 16,-2-4-1-16,2 4-12 0,-7-1-6 0,6 1-10 15,-5-1-6-15,-1-2-25 16,6-1-42-16,-6-4-61 0,7 4-30 0,-1-7-77 0,0 3-134 16,1-3-187-16,0-1-90 0,-1-3-56 15,0 0 8-15,1 0 53 0,-1 0 291 16</inkml:trace>
  <inkml:trace contextRef="#ctx0" brushRef="#br0" timeOffset="104586.6213">17102 14423 123 0,'13'-4'264'0,"-6"0"108"16,-1 1 20-16,0-1-20 0,2 0-28 16,-8 4-65-16,6 0-59 0,0-3-34 0,-6 3-27 15,7 0 33-15,-7 0 5 0,6-4-8 16,-6 4-17-16,7 0-11 0,-1 4-11 16,1-4-15-16,-7 0-15 0,6 0-11 0,0 3-17 15,2 1-5-15,-2 0 1 0,7-1-6 16,-6 1-6-16,-1 3-5 0,7 1 1 15,-7-1-2-15,1 4-3 0,0 0-9 0,-1 0 2 16,0 4-3-16,1 0-8 0,0 3-3 0,-1 4-1 16,0 0 0-16,-6-1-3 0,0 6-2 15,0 2-2-15,0 0-10 0,0 0 2 0,-6 4-3 16,0 0-5 0,-1 0-8-16,0 0 1 15,-5 0-3-15,5 0-2 16,-6-4 0-16,0 4-4 0,0-7-4 0,0 3-14 15,-1-7-39-15,2 0-49 0,-8 0-66 0,7-3-88 0,1-5-78 0,-8 1-201 0,7-4-314 0,-7 0-44 16,7-4-36-16,-6-3 210 0,-1-1 302 0</inkml:trace>
  <inkml:trace contextRef="#ctx0" brushRef="#br0" timeOffset="105136.5096">17734 15034 429 0,'0'0'463'0,"0"0"185"0,0 0 1 0,0 0-59 0,6 0-67 15,-6 0-147-15,0 0-122 0,0 0-95 16,0 0-61-16,0 0-35 0,0 0-26 0,0 0-9 15,0 0 0-15,0 0 8 0,0 4 13 0,0-4 5 16,0 0 1-16,0 0-12 0,0 0-10 16,0 4-14-16,0-4-19 0,0 3-32 15,0-3-55-15,-6 4-78 0,6 0-122 16,-6 3-206-16,-2-3-191 0,8 3-94 0,-6-3-27 16,-6 3 122-16,5 1 297 0</inkml:trace>
  <inkml:trace contextRef="#ctx0" brushRef="#br0" timeOffset="105790.8257">18242 14591 223 0,'0'-4'544'0,"0"-3"224"0,0 4-32 0,0-1-45 0,0 0-133 16,0 1-172-16,0-1-137 15,0 4-89-15,0-4-61 0,0 1-37 0,0-1-20 16,0 4-6-16,0 0 8 0,0-4 12 0,0 8 9 16,-7-4 9-16,7 4 0 15,-6 3-3-15,-8 4-13 0,8 3-13 0,-13 5-16 16,-1-1-9-16,0 4-8 15,1 4-1-15,0-4-17 0,-8 0-16 0,8 0-15 0,6-4-13 0,-6-3-22 16,5-4-18-16,8 0 2 16,0-4 4-16,-2-3 14 0,2 0 9 0,6-4 12 15,0 0 5-15,0 0 9 0,0-4 10 0,6 0 6 16,-6 1 4-16,8 3 2 0,-2-8 1 16,-6 5 3-16,6-1 6 0,1 0 4 15,-7 4 18-15,7-3 20 0,-1 3 17 0,-6 0 12 16,7 3 3-16,-7 1-9 15,0 0-8-15,6 7-6 0,-6-4-11 0,0 4-3 0,0 3-7 0,6 1-11 16,-6 3-1-16,0 1-3 16,0 2-2-16,0 2-6 0,-6-1 4 0,6 0-5 0,0-4-9 15,0 4-26-15,-6-4-24 16,6 0-22-16,-7-3-17 0,7 0-16 16,-6 0-22-16,6-4-35 0,-7 0-64 0,7-4-87 15,0-4-115-15,-7 5-29 0,7-5-37 0,0-3-73 16,0 0 10-16,0 0 29 0,0-3 196 15</inkml:trace>
  <inkml:trace contextRef="#ctx0" brushRef="#br0" timeOffset="106094.3007">18223 14566 454 0,'6'-11'735'0,"0"3"182"0,1 1-25 0,-7 0-174 16,7 3-220-16,-7 0-170 0,6 1-106 15,-6-1-68-15,6 0-50 0,-6 4-36 0,7-3-19 16,-1-1-2-16,1 1 11 0,6-1 9 16,7-3-8-16,-8-1-19 0,8 0-14 0,-1-2-4 15,8 2-8-15,-8-3-19 0,8 4-47 16,-1-4-65-16,-7 4-79 0,1-4-81 0,-1 7-52 15,-6-3-91-15,0 3-202 0,0 0-148 16,-6 1-92-16,-1-1 25 0,-6 4 305 0</inkml:trace>
  <inkml:trace contextRef="#ctx0" brushRef="#br0" timeOffset="106565.2423">18438 14419 141 0,'0'7'324'16,"-8"-3"156"-16,8 0 4 0,-6-1-31 15,6 1-90-15,0 0-87 0,-6-1-53 0,6 5 5 16,0 3-16-16,-7-1-13 0,7 2-7 16,-6 3-8-16,-1 3-16 0,7-4-21 0,0 5-23 15,-6-1-35-15,6 4-27 0,-7-3-18 16,7 2-13-16,0 1-13 0,-6 0-7 0,6-3-2 16,0-1-3-16,-6 0-9 0,6-3-14 15,0 0-13-15,0-1-10 0,0-3-13 0,-8 0-5 16,8-3-6-16,0-1-37 15,0-4-53-15,0 1-44 0,0 0-30 0,0-1-11 0,0-3 10 16,0 4 44-16,0-4 78 16,0-4 43-16,0 4 41 0,0-3 35 15,8-1 34-15,-8 0 44 0,6-3 44 0,0 0 16 16,1 0-1-16,-1-1-6 0,1-3-4 0,-1 0-8 16,7-4-12-16,1 1-11 0,-2-1-8 15,8 0-12-15,-1-3-22 16,1 0-17-16,0 3-15 0,-1 1-11 0,7-1-8 0,-6 4-5 0,-8 0 0 15,8 3 1-15,-7 1 6 16,1 3 31-16,-8 1 21 0,0 3 2 0,0 3-7 16,-6 1-11-16,0 3 2 0,-6 9 3 15,-6-2 4-15,-2 1 1 0,1 3-5 16,0 0-18-16,-6 4-11 0,5-4-9 0,-5 1-7 16,6-1-18-16,-6-3-24 0,5 0-34 0,2-1-29 15,-2-3-26-15,1-4-42 0,7-3-59 16,0 0-102-16,-1-1-151 0,0-3-132 0,1-3-33 15,6-1-46-15,-6 0 25 0,6-3 145 16</inkml:trace>
  <inkml:trace contextRef="#ctx0" brushRef="#br0" timeOffset="106893.3154">18489 14408 255 0,'7'-11'188'16,"0"4"16"-16,-7 0 9 0,6 3-10 16,-6 0 4-16,0 1 29 0,0-1 53 0,6 4 18 15,-6-4 1-15,0 4-19 0,7 0 44 16,-7 4-22-16,0-4-36 0,7 4-39 0,-7 3-30 16,6 0-33-16,-6 4-27 0,6 4-21 15,-6 3-24-15,0 8-19 0,-6 0-13 0,6 6-10 16,-6 1 1-16,-1 0-7 15,0 4 1-15,1 0-10 0,-7-1-5 0,6-3-10 0,-6 0-2 16,1 0-8-16,5-4-6 0,-6 1-6 16,-1-5-17-16,2 1-31 0,-8-4-22 15,7 0-28-15,1 0-32 0,-8-4-17 16,6-3-34-16,1 3-41 0,1-7-54 0,-8 0-107 16,14 0-143-16,-8 0 4 0,1-7-75 0,7 3-20 15,-7-3 36-15,6 0 113 0</inkml:trace>
  <inkml:trace contextRef="#ctx0" brushRef="#br0" timeOffset="107417.9043">18138 14950 65 0,'6'-3'316'0,"-6"-1"175"0,0 4 15 15,0-4-31-15,0 1-98 0,0-1-98 0,0 4-72 16,0-4-10-16,0 4-43 0,6 0-23 16,-6-3-5-16,0 3 18 0,8 0 16 15,-8 0 10-15,6 0 4 0,-6 0 2 0,6 3-6 16,1-3-15-16,-1 4-17 0,1 0-23 0,6 3-10 15,-7-3-13-15,8 3-14 0,-8 0-16 16,7 1-12-16,0 3-6 0,0-4-2 0,0 4-5 16,0-4-2-16,0 4-3 0,6-4-2 15,-6 4-3-15,1-3 9 0,-2-1-1 0,2 4 4 16,5-3-3-16,-6-1-1 0,6 0-3 16,-5 1-8-16,6-1-3 0,-8-3-7 15,1 3-6-15,7 0 2 0,-7 0-1 0,6-3 1 16,-6 3 0-16,1-3 0 0,-2 3-3 15,2-3-2-15,-2 0-3 0,2-1-1 0,-1 5-1 16,-1-5 3-16,2 1 2 0,-2 0 3 16,-4-1-6-16,4 1-1 0,-5 0-1 0,6-1-3 15,-6-3-18-15,-1 4-23 0,-6-4-36 16,6 3-54-16,0-3-71 0,2 0-97 0,-8 5-82 16,6-5-272-16,0 0-332 0,-6 0-97 15,7 0 191-15,-7 0 366 16</inkml:trace>
  <inkml:trace contextRef="#ctx0" brushRef="#br0" timeOffset="108723.0656">19016 14240 70 0,'8'3'46'0,"-8"5"-3"0,6-1-11 16,-6 4-13-16,6-4-6 0,-6 0-5 0,7 4-4 16,-7 0 0-16,7 0-1 0,-7 0 3 15,0 4 4-15,0 0 1 0,0 0-2 0,6-1-2 16,-6 4-2-16,0 1-1 0,0-1-1 16,0-3-1-16,7 6 0 0,-7-5 3 0,6 2 5 15,-6 0 5-15,6-3 4 0,1-1 1 16,0 1 7-16,-1-1 0 0,0-3-4 15,1 5-5-15,0-6-6 0,6 1-4 0,-7 0-6 16,1 4-9-16,-1-4-11 0,7 0-12 16,-7 0-8-16,2 0-9 0,-2 0 3 0,7-4 12 15,-7 4 5-15,1 0-21 0,-1 0-40 16</inkml:trace>
  <inkml:trace contextRef="#ctx0" brushRef="#br0" timeOffset="109296.5062">19395 14672 52 0,'0'-4'353'0,"6"-3"245"0,-6 3 74 0,0-3-83 0,7 3-102 0,-7-3-81 16,6 3-119-16,-6-3-95 16,7 3-59-16,-7-3-28 0,0 4-14 15,0-2-13-15,6-2-9 0,-6 3 2 0,0-3-4 16,0 3-5-16,0-3-4 0,0 4-7 15,-6-5-7-15,6 5-13 0,0-1-13 0,-7-3-7 16,1-1-4-16,-1 5-5 16,1-1-4-16,-8 0 1 0,8 4-2 15,-7 0 0-15,0 0 2 0,6 8 3 0,-5-1-2 16,-2 0 6-16,2 4 1 0,-2 0 4 0,8 4 5 0,-7-1 6 16,7 5-4-16,-1-1-1 0,0 4-3 15,1 0 0-15,6 0 5 0,0 0 8 0,-6 4 9 16,12 0 2-16,-6-1 11 15,0 4 3-15,6-3 6 0,1 3-2 16,-7-3-7-16,7 3-10 16,-1-3-6-16,-6 3-2 0,6-3-4 0,1 0-11 0,-1-1-4 0,-6-3-1 0,0 4-1 15,7-4-3-15,-7 0-2 0,0-4-3 16,0 4-22-16,0-4-32 16,-7 1-36-16,7-1-35 15,0 0-20-15,-6-3-27 16,-1-1-68-16,7-3-138 0,-6 0-215 0,0-3-96 0,-1-1-76 0,-6-3 11 0,7 0 115 15,-8-4 275-15</inkml:trace>
  <inkml:trace contextRef="#ctx0" brushRef="#br0" timeOffset="109594.353">18978 15119 89 0,'0'-7'453'0,"-7"-1"313"0,7 1 40 0,-6 3-46 16,6 1-100-16,0-1-184 0,0 4-153 15,-6-4-108-15,6 1-74 0,0 3-44 16,0-4-12-16,0 4 13 0,0-4 32 0,0 4 26 16,0-3 13-16,6-1-5 0,0 4-24 15,7-7-26-15,7-1-33 0,0 1-24 16,6-4-24-16,6-4-12 0,1 1-4 16,12 3-8-16,-6-8-23 0,7 8-44 0,-1-3-51 15,1-1-55-15,-7 4-60 0,0 0-81 16,-7 3-97-16,8-3-159 0,-14 8-359 0,-7-4-111 15,1-1-24-15,-1 1 417 0,-5 3 264 16</inkml:trace>
  <inkml:trace contextRef="#ctx0" brushRef="#br0" timeOffset="109867.8237">19811 14643 48 0,'6'-8'308'16,"-6"5"170"-16,0-5 17 0,-6 4-15 0,6 1-83 16,0 0-90-16,-6-2-50 0,0 5-22 15,-1 0-45-15,7 0-30 0,-7 5-3 0,1-2 13 16,-1 4 15-16,1 4 7 0,0 0-2 16,-2 4-21-16,2 3-25 0,0 4-32 15,-7 4-25-15,6-1-21 0,1 5-21 0,-1-1-13 16,1 0-16-16,6 1-3 0,0-1-6 15,0-3 2-15,6 3-3 0,-6-3-20 0,13-4-7 16,-6-4-26-16,0 0-26 0,5 1-29 16,2-8-44-16,-2 0-76 15,1 0-129-15,1-4-233 0,4-3-117 0,2-4-86 0,0-4 16 16,-7 0 177-16,7-3 255 16</inkml:trace>
  <inkml:trace contextRef="#ctx0" brushRef="#br0" timeOffset="110368.2137">20144 14690 117 0,'6'-22'487'0,"0"0"240"0,1 0-37 0,-7 0-175 15,7 4-65-15,-7 0-124 0,0 3-108 16,0 0-76-16,6 4-52 0,-6 4-36 16,0 0-22-16,0 0-9 0,0-1 12 0,0 5 30 15,0-1 28-15,0 4 21 0,0-4-4 16,6 4-9-16,-6 4-17 0,0-4-16 15,0 7-16-15,0 1-16 0,0 6-10 0,0 4-8 16,0 4-6-16,0 4-3 0,0 4 7 16,0-1 6-16,0 4 1 0,0-1 7 15,0 5 3-15,0-7-2 0,-6 3-4 0,6-8-2 16,0 1 0-16,0-4-3 0,0-4-8 16,0 1-2-16,0-9-5 15,0 5-2-15,-6-4 4 0,6-4 4 0,0 1 4 0,0-1-1 16,0-3 3-16,0-1-7 15,0-3-14-15,0 4-2 0,0-4-4 0,0 0 2 0,0 0 1 16,6-4 0-16,-6 1 3 0,0-1-2 0,0-3-1 16,6-1 1-16,-6-3 2 0,8 0 2 15,4 0-4-15,-5-4-4 0,-1 1 2 16,7 3 1-16,0 0-7 0,1 0 1 0,-2 0-3 16,2 0 10-16,-2 7-4 0,1-3 9 0,-6 3-1 15,6 4 20-15,-7 0 20 0,1 0 13 16,0 4 15-16,-1 0-2 0,1-1-11 15,-7 5-6-15,0 3-10 0,-7 0-12 0,1 0-12 16,-1-1 0-16,-6 6-10 0,0-2-29 16,0 1-41-16,0-1-57 0,-7 1-56 0,8-4-55 15,-8-4-85-15,7 1-186 0,-7-1-277 16,8-7-32-16,-8 0-44 0,6-7 95 16,8-1 330-16</inkml:trace>
  <inkml:trace contextRef="#ctx0" brushRef="#br0" timeOffset="110626.3182">20346 14566 181 0,'19'-19'403'0,"1"1"155"0,-8 3-20 0,2 5-100 15,-1 2-107-15,-7 1-79 0,1 3 3 16,-1 1-24-16,1 3-20 0,-1 0-5 16,0 3 12-16,2 1-4 0,-2 3-9 15,-6 1-20-15,6 2-22 0,1 5-29 0,-7 3-10 16,0 4-20-16,0 4-22 0,0 3-15 0,0 1-14 15,0 3-9-15,-7 3-9 0,1 1-3 16,-8-4-16-16,8 3-3 0,-7 1-2 16,0-4-7-16,0-4-23 0,-7 1-41 0,8-5-43 15,-2 1-62-15,-5-8-61 0,6-3-110 16,0 0-243-16,7-8-305 0,-8 0-129 16,1-3 83-16,1-8 373 0</inkml:trace>
  <inkml:trace contextRef="#ctx0" brushRef="#br0" timeOffset="110896.1921">20508 14837 552 0,'13'3'728'0,"1"-3"134"16,-2 4-48-16,-5 0-151 15,0-4-188-15,-1 0-149 0,0 3-100 0,7-3-51 16,-6 0-39-16,0 0-31 0,-7 0-24 15,6 0 6-15,0 0 19 0,2 0 19 0,-2 0-6 16,0 0-29-16,0 0-30 0,1-3-20 16,6 3-24-16,0-4-48 0,1 0-68 0,-2 1-67 15,1-1-81-15,0 0-107 0,7-3-147 16,-7 3-378-16,-1 1-197 0,2-4-46 0,-1-1 433 16,0 1 292-16</inkml:trace>
  <inkml:trace contextRef="#ctx0" brushRef="#br0" timeOffset="111361.0172">21362 14529 189 0,'13'-15'507'0,"-7"5"230"0,7-5-25 0,-6 3-102 15,-1 2-93-15,0-1-131 0,2 0-108 16,-2 0-76-16,-6 3-60 0,6 1-42 0,-6 0-28 16,0-1-14-16,0 1-9 0,0 3-4 0,0 1-1 15,0-1-5-15,-6 1-7 0,6-1-8 16,-6 4-8-16,-2-4-11 0,2 1-3 15,0 3-2-15,-1 0 0 0,-6 0-5 0,0 7 1 16,-7 0 2-16,8 0 2 0,-2 8-2 16,-5 3 9-16,6 1 8 0,0 3 4 0,-1 4 5 15,8-1 10-15,0 4 1 0,-1-3 7 16,7 7 8-16,-6-4 3 0,12 1 8 16,-6 3-1-16,7-4 0 0,-7 4-6 15,6-4-6-15,0 4-9 0,2 0-6 0,-2-4-5 16,0 5-5-16,-6-5-6 0,7 4-1 15,-7-8-8-15,7 4 2 0,-7-3 0 0,-7 4 0 16,7-5-7-16,-7 1-38 0,-5-1-37 0,4-3-52 16,2 1-74-16,-7-2-95 15,0-2-197-15,0-5-407 0,1-3-154 0,-2-3-31 16,1-5 408-16,-6-3 282 0</inkml:trace>
  <inkml:trace contextRef="#ctx0" brushRef="#br0" timeOffset="111605.2428">21010 15038 295 0,'0'-11'721'0,"0"0"177"16,0 0-76-16,-7 4-121 0,7-4-204 0,0 4-174 15,0 3-116-15,0 0-77 0,0 1-49 0,0-1-33 16,0 0-16-16,0 1-10 0,7 3-7 16,-7-4 0-16,6 0-4 0,1 1 3 15,6-1-10-15,-1 0 5 0,8-3 1 0,0 3-4 16,6-3-4-16,0 4-28 0,6-5-31 15,2 0-40-15,-2 1-60 0,7 0-101 16,0-4-188-16,0 4-244 0,-7-4-25 0,8 0-64 16,-8 0 45-16,-5 0 241 0</inkml:trace>
  <inkml:trace contextRef="#ctx0" brushRef="#br0" timeOffset="111888.9627">21713 14609 252 0,'6'-14'546'0,"1"-1"178"0,0 1-71 16,-1-1-138-16,1 4-77 0,-1-4-116 0,1 4-92 16,-7 4-71-16,0-4-50 0,7 4-35 15,-7 0-23-15,0 2-10 0,0 2 2 0,0-1 17 16,0 1 16-16,0 3 11 0,-7 0 6 16,7 3-1-16,-7 4 2 0,1 1-6 15,-7 7 7-15,6 3-3 0,-6 4-19 0,1 7-21 16,-2 4-15-16,1 4-15 15,0 0-4-15,0-1-6 0,1 1-1 0,4-4-8 16,2 0-2-16,6-8 0 0,0 1-1 16,0-4-3-16,0 0-18 0,0-4-33 0,6-3-27 15,2 0-40-15,-2-1-15 0,0-3-36 0,0-3-74 16,1 3-135-16,6-8-202 16,0 1-71-16,1-1-80 0,-2-3 13 0,1 0 80 0,7-3 278 15</inkml:trace>
  <inkml:trace contextRef="#ctx0" brushRef="#br0" timeOffset="112453.5591">22052 14694 45 0,'6'-7'274'0,"0"-1"163"0,-6 1 63 0,8 0 33 15,-8 3-46-15,6 0-32 0,-6 1 30 0,0-1-53 16,0 0-88-16,0 1-89 0,6-1-74 16,-6 0-51-16,0 1-33 0,0-5-28 0,7 4-16 15,-7-2-5-15,0 1-12 0,0-2-7 16,0 0-13-16,0-1-4 0,0 1 9 16,0-4-4-16,0 0 5 0,0 0 5 0,0 4 6 15,-7-4-6-15,7 4-11 0,0-1-11 0,-6 1-10 16,6 4-3-16,0-1 2 0,-6 0 1 15,-2 1 3-15,2 3-6 0,0 0 3 16,0 3 0-16,-8 1 13 0,8 7 11 16,-7 0 14-16,-1 3 18 0,8 5 3 0,-6 3-3 15,-2-1-17-15,8 5-12 0,-1-4-2 16,1 0-3-16,6 0-9 0,-7-4 5 0,7 1 1 16,0-5 5-16,0-3 3 0,7-3 0 15,-7-1-2-15,6 1-6 0,1-8 0 0,-1 0-9 16,8-8-3-16,-2 1-2 0,2-4 3 15,-2 0 1-15,1 0 2 0,-6-4-4 0,6 4-9 16,-1-3-2-16,-4 6-10 0,-2-3-4 16,0 8 2-16,1-5 0 0,0 5 8 15,-7 3 9-15,6 0 2 0,-6 0 5 0,7 3-2 16,-7 1-4-16,6 0 2 0,0-1-9 16,-6 5-28-16,7-1-37 0,0 0-53 0,-1 1-79 15,0-1-43-15,1 0-78 0,0 0-156 16,-1 1-259-16,7-5-56 0,-7 1-55 0,1-4 102 15,-7 0 325-15</inkml:trace>
  <inkml:trace contextRef="#ctx0" brushRef="#br0" timeOffset="112761.5184">22279 14459 127 0,'0'-14'531'0,"8"-1"258"15,-2 0-64-15,-6 1-131 0,0 3-116 0,0 0-151 16,6 0-114-16,-6 4-78 0,0-1-52 16,0 1-31-16,7 3-6 0,-7 4 12 15,0-3 42-15,0-1 37 0,6 4 18 0,-6 0-3 16,7 4 3-16,-7-1-10 0,7 5-27 16,-1 3-26-16,0 0-27 0,1 7-23 0,0 4-12 15,-7 7-10-15,6 0-7 0,-6 8-1 16,0 0-5-16,0-1-2 0,0 1 4 15,-6 3 1-15,6-3-7 0,-7-4-2 0,0 0-1 16,1-4 3-16,-7-3-2 16,6-1-17-16,1 1-33 15,-7-4-44-15,-1-3-41 0,8-5-38 0,-6 1-37 16,5-1-75-16,-6-3-143 0,0-3-231 0,7-1-73 0,-8-3-74 0,1-4 26 16,0 0 213-16</inkml:trace>
  <inkml:trace contextRef="#ctx0" brushRef="#br0" timeOffset="113967.6167">22567 14727 23 0,'0'-4'246'16,"0"4"166"-16,0-4 90 0,0 1 39 16,0-1-41-16,0 0-66 0,0 4 12 15,0-3-82-15,0-1-84 0,0 1-75 16,0 3-60-16,0-4-40 0,0 0-30 0,0 4-10 15,0-3-4-15,0 3 13 0,0-4 9 0,0 4 1 16,0-4-5-16,6 4 4 0,-6-3-2 16,6 3-4-16,-6-4-7 0,7 4-7 0,0-4-16 15,-1 4-4-15,0-3-2 0,1-1-11 16,6 0-6-16,0 1-10 0,-7-1-3 16,8 4 0-16,-2-4-1 0,2 1 0 0,-1-1-7 15,-1 0-2-15,2 4 3 0,-8-3-3 16,7 3-1-16,0-4 0 0,-6 0 0 0,-1 4-3 15,1 0-31-15,0-4-37 0,-1 4-33 16,-6 0-60-16,6-3-58 0,1 3-71 0,0 0-114 16,-7-3-216-16,6 3-111 0,0-5-90 15,-6 5 22-15,7-3 237 0</inkml:trace>
  <inkml:trace contextRef="#ctx0" brushRef="#br0" timeOffset="114606.8778">22644 14782 156 0,'0'4'392'0,"0"-1"208"16,-6 1 27-16,6 0-98 0,-6-1-79 0,6 1-36 16,0 0-81-16,-7-1-81 0,7-3-64 15,0 4-51-15,0-1-32 0,0 1-17 0,0-4-6 16,0 4 0-16,0-1-7 16,7 1 0-16,-7-4-2 0,0 4-1 0,6-4 4 0,0 3-4 15,-6-3-11-15,8 4-21 0,-2-4-10 16,0 0-14-16,7 4-3 0,0-4-2 15,0 0-4-15,1 0-5 0,-2 0-1 16,1 0 6-16,0 0-5 0,0 0 2 0,-6 0-3 16,6 0 0-16,-7 0 2 0,8 0 5 0,-8 0 2 15,-6 0-1-15,6 0 1 0,1 0 0 16,-7 0 0-16,6 0 7 0,1 0-5 16,-7 0-1-16,7 0-5 0,-7 0-4 0,6 0-14 15,-6 0-32-15,6-4-34 16,-6 4-48-16,7 0-44 0,-7-4-73 0,7 4-169 15,-7 0-363-15,6-3-157 0,-6 3-97 0,6-4 319 16,-6 0 300-16</inkml:trace>
  <inkml:trace contextRef="#ctx0" brushRef="#br0" timeOffset="115260.5935">23453 14276 414 0,'6'-7'418'16,"0"3"198"-16,1-3 48 0,-1 0-40 15,1-1-32-15,-1 1-123 0,1 3-116 0,-1-7-88 16,-6 8-63-16,6-5-37 16,2 1-23-16,-8-1-19 0,0 5-22 0,0-5-23 15,0 5-19-15,0-1-17 0,0 0-14 16,0-3-12-16,0 4-11 0,0-1-3 0,0 0-5 15,0 1-5-15,-8-1 0 0,2 0 1 16,0 4 2-16,-1-3 0 0,1 6-1 0,-1 1 1 16,-6 0 4-16,1 7-3 0,4-1 3 15,-4 1 7-15,5 8 0 0,-6-1 2 0,7 4 1 16,-1 4 11-16,1-1 0 0,-1 5 7 16,7-1-1-16,0 4 2 0,0 4-2 0,7 3-1 15,-1 1-3-15,1-1-5 0,5 3-4 0,-5 2-2 16,6-5-1-1,1 4 0-15,-2-4-4 0,1 1 3 0,0-5-3 0,0-3 3 16,-7 0-3-16,2 0 3 0,-2-4 1 16,0-3-6-16,-6-1-20 0,0-3-42 0,-6 1-62 15,0-1-64-15,-2 0-83 0,2-4-80 16,-7-4-195-16,0 5-354 0,0-8-52 16,1 0-14-16,-8 0 262 0,0-8 297 0</inkml:trace>
  <inkml:trace contextRef="#ctx0" brushRef="#br0" timeOffset="115492.9706">23224 14910 245 0,'0'-11'704'15,"0"3"211"-15,-6 1-54 0,6 0-86 16,-7 0-192-16,7 3-167 0,0 0-113 0,-7 1-95 16,7-1-82-16,0 0-54 0,0 4-24 15,0-3-19-15,0 3-10 0,0-4-5 16,7 4 0-16,0-4 1 0,-1 1-7 0,8-1-2 15,5 0-7-15,-6 1-40 0,12-5-55 16,2 5-53-16,-1-4-64 0,6-1-71 0,1 1-184 16,-1 0-328-16,1-4-87 0,-7 0-47 15,7-1 168-15,-7 1 333 0</inkml:trace>
  <inkml:trace contextRef="#ctx0" brushRef="#br0" timeOffset="115698.3597">23908 14262 164 0,'13'-22'630'15,"0"0"228"-15,-7 4-109 0,8-1-46 0,-14 4-184 16,6 4-165-16,-6 0-124 0,0 4-89 16,0 0-54-16,-6-1-36 0,6 5-21 0,-6-1-9 15,6 4-9-15,-8 0-5 0,2 4-5 16,0-1-9-16,-1 1-19 0,1 3-23 15,-1 1-37-15,-6-1-44 0,7 4-89 0,-1 3-206 16,0-3-232-16,1 5-70 0,0-2-53 16,-8 1 52-16,8-1 300 0</inkml:trace>
  <inkml:trace contextRef="#ctx0" brushRef="#br0" timeOffset="116155.4754">24058 14437 28 0,'0'0'313'0,"0"0"219"0,0-3 114 16,0 3-6-16,6 0-83 0,-6 0-72 15,0 0-134-15,0-4-122 0,-6 4-81 0,6 0-56 16,0 0-32-16,0 0-19 0,0 0 3 16,-7 0 2-16,7 0 2 0,-6 0 5 0,0 4 4 15,-2 3 5-15,2-3 4 0,-6 7 1 16,-2 0-5-16,8 4-9 0,-14 3-11 0,7 0-14 15,1 8-9-15,-2-1-7 0,8 1-3 16,-7-1 0-16,-1 1-6 0,8 4 1 16,0-5 2-16,-1-3-4 0,0 0-2 0,7 0-7 15,0-3-14-15,-6-1-16 0,6-4-25 16,0 1-34-16,6-4-37 0,-6 0-53 16,0-4-68-16,7 1-151 0,-7-1-204 15,0-3-40-15,7-1-59 0,-1 1 40 0,-6-8 143 16</inkml:trace>
  <inkml:trace contextRef="#ctx0" brushRef="#br0" timeOffset="116960.1727">24201 14430 194 0,'0'-4'419'0,"0"-3"204"0,7 3 14 0,-7-3-148 16,0 3-123-16,0 1-60 0,6-5-73 15,-6 5-54-15,0-1-40 0,0-3-31 16,6 3-18-16,-6 1-10 0,8-5 2 0,-8 5-6 16,6-1-16-16,0 0-13 0,-6-3-7 15,6 3-9-15,2 1-7 0,-2-1-6 0,0 0-4 16,1 4-1-16,-1-4-3 0,8 1 2 16,-8-1-8-16,6 4 5 0,-4 0 4 0,-2 0 10 15,0 4 17-15,1-4 10 0,-1 7 13 16,1-3 8-16,0 3 4 0,-7-3-5 0,0 7-17 15,0-4-7-15,-7 4-11 0,0 4-7 0,7-4-9 16,-13 3-3-16,7 1-6 0,-8 0-4 16,2-1-1-16,-1 1 4 0,0-4-3 15,0 4 3-15,7-8-3 0,-8 4 3 16,8-4-3-16,-8 1-4 0,8-5-8 0,0 1-16 16,6 0-2-16,-7-1-1 0,7 1 11 15,0-4 2-15,0 0-2 0,0 0 9 0,0 0 4 16,7 0-7-16,-7-4 3 0,6 4 0 15,0-3-4-15,8-1-1 0,-8 0 1 0,8 1 0 16,-8 3 1-16,7-4 0 0,-7 4-2 16,1-4 0-16,6 4 2 0,-13 0 8 15,6 4 5-15,0-4 0 0,-6 4-1 0,0 3 0 16,0 0 0-16,-6 4 8 0,0 0 4 16,0 0-1-16,-1 4 0 0,-6-1 0 0,0 1-3 15,7-4-15-15,-8 4 2 0,8 0-9 16,0-4 6-16,-2-4 7 0,2 0 4 15,6 1 2-15,0-1-6 0,0-4 1 0,6-3 2 16,2 4-4-16,-2 0-6 0,0-4-7 0,8 0-3 16,-8 0 0-16,7 0-1 0,-7 3 7 15,1-3 5-15,6 4 2 0,-7-4 14 16,0 7 8-16,2-3 3 0,-8 3-3 0,0 1-4 16,0 3-4-16,0 0-3 0,-8 0-2 0,2 0-3 15,0 0-3-15,6 3-11 0,-6-3-14 16,-1 0-12-16,0-3-24 0,7-1-19 15,-6 4-30-15,-1-7-46 0,7 3-138 16,-6-3-263-16,6-1-201 0,0-3-93 0,0 0-8 16,-6 0 244-16,6 0 249 0</inkml:trace>
  <inkml:trace contextRef="#ctx0" brushRef="#br0" timeOffset="117496.0009">24449 14393 429 0,'12'-7'400'0,"-4"-4"140"0,-8 4 23 16,6 0-103-16,-6 3-82 0,6-3-60 15,-6 3-95-15,7 0-77 0,-7 4-49 0,0-3-19 16,0 3-2-16,6-4 6 0,-6 4 1 16,0 0-1-16,7 0-2 0,-7 0 0 0,0 0 0 15,6 4-11-15,-6-1-14 0,7-3-10 16,-7 4-14-16,6 3-4 0,-6 1-2 0,6-1-4 16,2 0 5-16,-2 1 7 0,-6-1 13 15,6 0 11-15,-6 0 5 0,7 4-1 16,-7-3-4-16,6-1-8 0,-6 4-13 0,7-4-7 15,-7 4-9-15,0 0-3 0,0 1-9 0,0 2 2 16,0 4-7-16,-7 1 1 16,7-1 5-16,-6 4 1 0,-1 0 3 0,1 0-3 15,6 0 1-15,-6 4-5 0,-2-4 3 0,-4 3-6 16,12-3-2 0,-13 4 0-16,6-4-1 0,7 0 3 0,-6-4 5 0,-1 4-5 0,1-4 5 15,0 1-6 1,6-5 2-16,-8 1 4 0,2 0-5 0,0-1-2 0,-1 1 2 0,7-4-2 15,-7 0 3-15,1 0-9 16,0 0-11-16,6-4-5 0,-7 4-13 0,1-4-7 0,6 1-10 16,-7-1-19-16,0-3-11 0,7-1-2 15,0 1-4-15,-6 0-22 0,6 0-55 16,0-1-141-16,-6 1-291 0,6-4-170 16,0 4-114-16,-7-4 27 0,7 0 331 0</inkml:trace>
  <inkml:trace contextRef="#ctx0" brushRef="#br0" timeOffset="119288.4271">24637 14741 91 0,'-6'4'493'0,"6"0"328"16,-6 3-8-16,6-3-52 0,-7 0-161 0,7-1-186 15,-7 1-148-15,7 0-98 0,-6-1-62 16,6 1-38-16,0 0-24 0,-6-1-16 0,6 1-11 16,0 0-8-16,-8-1-17 0,8 1-27 15,0 0-40-15,-6-1-65 0,6 1-112 0,0-1-229 16,0 1-281-16,0 0-162 0,6-1-10 15,-6 1 361-15</inkml:trace>
  <inkml:trace contextRef="#ctx0" brushRef="#br0" timeOffset="120024.6874">25152 14298 160 0,'0'-4'181'15,"0"1"69"-15,0-1 45 0,0 0-5 0,0 1-14 0,0-1 24 0,0 1 5 16,0 3-1-16,0-4-25 0,0 0 43 16,0 4-28-16,0-3-55 0,0 3-55 0,0-4-45 15,0 4-32-15,0-4-23 0,0 4-16 16,-7 0-13-16,7 0-5 0,0 0-1 16,0 0-4-16,-6 0 5 0,6 0 2 0,-7 4-1 15,7-4-4-15,-6 4-2 0,0 3-1 16,-2-3-6-16,2-1-6 0,0 4-5 0,0 1-7 15,-1-5-6-15,-6 5-4 0,6-1-4 16,1 0-4-16,0 1-1 0,-2-1-1 0,2 4 0 16,0 0 0-16,0 0 0 0,-2 0 0 15,2 0 5-15,0 4 8 0,-1-1 12 16,1 1 3-16,-1 3 11 0,0 1 0 0,1 3-6 16,0 3-2-16,0-3-4 0,6 4-5 15,-8-1 0-15,8 2-9 16,0 2 1-16,0-4 1 0,0 5 0 0,8-5 0 15,-2-3-3-15,0 4-1 0,0 0-1 0,1-8-7 16,0 4 5-16,-1-4-5 0,7 0 1 0,-7-3-3 0,8-1 3 16,-8-3 4-16,0 1-2 0,2-1-1 15,-2-4-6-15,0 0-13 0,-6 1-21 16,7-5-23-16,-7 1-41 0,6 0-50 16,-6-1-93-16,0-3-212 0,7 4-359 0,-7-4-101 15,0 0-66-15,0 4 265 0,0-4 300 16</inkml:trace>
  <inkml:trace contextRef="#ctx0" brushRef="#br0" timeOffset="120993.6167">25439 14148 294 0,'0'0'260'0,"0"-4"78"0,0 1-33 0,0 3-73 0,0-4-47 16,0 4-51-16,0-4-37 16,0 4-16-16,6 0 11 0,-6-3 28 0,0 3 35 15,0 0 30-15,0 0 14 0,0 0 58 16,0 0-11-16,0 0-44 0,0 3-39 0,0 1-31 15,0 0-32-15,0-1-26 0,0 1-24 0,0 7-11 16,0 0-16-16,0 0-4 0,0 8 3 16,0-1 9-16,0 4 15 0,0 3 6 0,0 1 2 15,0 3-1-15,0 4 2 16,0 4-5-16,-6-4-9 0,6 7-11 0,0-3-4 16,-7-1-7-1,7-3-4-15,0 0-5 0,0-3-7 0,0-1-2 16,0-3 5-16,0-5 1 0,0 1-1 15,0-3-4-15,0-4 3 0,0-4 130 0,0 0-127 0,0 0-16 0,0-8 13 16,0 5 5-16,0-5-1 16,0 1-1-16,0-1-2 0,0-3-4 0,0 4-5 0,0-4-3 15,0 0 4-15,0 0 2 0,0-4 0 16,0 4 0-16,0-3-6 0,0-1 4 16,0-3-7-16,0 0 1 0,0-1-3 0,0 1 3 15,0-4-1-15,7 0 4 0,-1-4 3 0,-6 4-1 16,6-4 2-16,8 1 0 0,-8-1-2 15,7 1-3-15,0-1 7 0,0 4-4 16,0-4-1-16,6 4-2 0,-5 4-1 0,5-4-1 16,-6 3 5-16,0 5 0 15,1-1 2-15,-2 4 9 0,2 0 18 0,-8 4 15 0,1-1 15 16,-1 8 5-16,-6 0 13 16,0 1-4-16,0 2-6 0,-6 5 4 0,-1-1-8 0,1 0-4 15,-8 4-8 1,2-4-8-16,-2 1-6 0,1-1-10 0,-6 1-3 0,6-5-7 0,-1 1-2 15,-5-4-2-15,6 0-10 16,0-4-20-16,0 0-24 0,0-3-16 0,0 0-17 16,6-1-29-16,1-3-39 0,-7 4-23 0,7-4-48 15,-1 0-104-15,7 0-205 0,-7-4-206 16,7 4-73-16,-6-3-12 0,6 3 130 16,0-4 302-16</inkml:trace>
  <inkml:trace contextRef="#ctx0" brushRef="#br0" timeOffset="121297.5958">25725 14708 417 0,'7'-3'704'0,"6"3"181"0,-7 0-42 16,-6 0-133-16,6-4-203 0,-6 4-173 16,8 0-116-16,-8 0-74 0,6 0-46 0,-6 0-35 15,0 0-25-15,0 0-10 0,6 0 12 0,-6 0 20 16,0 0 17-16,7-3 2 0,-1 3-3 15,-6 0-11-15,7 0-10 0,-1 0-17 16,1-4-11-16,5 0-8 0,2 4-7 16,-1-3-1-16,6-1-10 0,-6 0 2 0,7 1 1 15,0-1-2-15,-8 4 5 0,8-4-4 16,-7 1-19-16,7-1-23 0,-8 4-37 0,2-4-39 16,-1 1-53-16,-1 3-68 0,2-4-49 15,-2 0-116-15,2 4-195 0,-8-7-110 16,7 3 43-16,1 1 36 0,-2-5 58 0,2 1 101 15,-8-1 118-15</inkml:trace>
  <inkml:trace contextRef="#ctx0" brushRef="#br0" timeOffset="121909.5286">26455 14507 310 0,'6'-3'333'0,"0"-1"172"15,-6 0 59-15,7 1-66 0,0-1-119 0,5-3-25 16,-5-1-68-16,0 1-66 0,-1-1-40 16,1 1-30-16,-1 0-22 0,1-1-13 0,-1 1-8 15,-6 0-7-15,0 3-14 0,7 0-17 16,-7-3-14-16,0 3-18 0,0 1-13 0,0-1-8 15,6 0-6-15,-6 1-7 0,-6-1-2 16,6 1-3-16,0-1-1 0,0 4 2 0,-7-4-2 16,7 4 2-16,0-3-3 0,-6 3-2 15,-1 0 1-15,1 0 3 0,-1 3 2 16,1 1 3-16,-1 3 3 0,-6 0 10 0,0 8 2 16,6 0 4-16,-5 3 1 0,-1 0-2 15,-1 5 2-15,8 2-4 0,-8-3 0 0,8 0 1 16,0 0 0-16,0 0-2 0,6-3-2 15,0-1 0-15,0-4 5 16,0 1 9-16,0-4 6 0,6-4 3 0,0 1-13 16,0-1-3-16,2-3-5 0,-2-4-6 0,7-4-4 0,-6 0-3 15,6-3 4-15,-1-4-6 16,8 0-6-16,-7-4-8 0,0-3-19 0,0-1-7 16,0 1 8-16,0-4 9 0,1 4 8 0,-2 0 1 15,-5-1 0-15,-1 9 1 0,1-1 0 0,-1 0-2 16,-6 3 0-16,0 1 3 0,7 3-2 15,-7 4 4-15,0-4 0 0,6 4 4 16,-6 0 2-16,0 4 1 0,0-4-3 16,6 4 8-16,-6-1-6 0,8 4 5 0,-8-2-4 15,6 2 2-15,0 0 1 0,1 4-2 16,0-4-11-16,-1 4-15 0,1 0-23 0,-1 0-27 16,0-3-46-16,1 3-73 0,0-4-119 0,-7 0-175 15,6 0-145-15,0 1-70 16,-6-5-21-16,7 1 48 0,-7 0 257 0</inkml:trace>
  <inkml:trace contextRef="#ctx0" brushRef="#br0" timeOffset="122330.4444">26858 14203 76 0,'0'-11'345'16,"7"0"180"-16,-7 3 14 0,7 1-51 0,-7 0-106 15,0 3-96-15,6-3-18 0,-6 3-48 0,0 4-42 16,0-3-18-16,0-1-11 0,6 0-3 16,-6 4-12-16,0 0-15 0,0-3-26 0,7 6-16 15,-7-3-22-15,0 0-16 0,6 4-7 16,1 3 0-16,-7-3 0 0,7 3 8 0,-1 4 5 15,0 0 7-15,1 1 6 0,0-1 9 16,-1 3 9-16,0 4-2 0,1-3 0 16,-7 3-2-16,0 4-11 0,6-4-5 0,-6 4-10 15,0 4-11-15,0 0-3 0,-6-1-8 16,6 5-2-16,-7-1-5 0,7 4-1 0,-6-4-5 16,0 1 0-16,-1 2-1 15,-6-2 4-15,7-1-7 0,-8 1-4 0,1-1-2 16,1-4-34-16,-2 5-38 0,2-4-50 0,-8-4-36 15,7 3-23-15,0-7-56 0,-6 4-125 16,5-7-247-16,1-1-166 0,0-3-92 0,0 1 18 16,0-5 288-16</inkml:trace>
  <inkml:trace contextRef="#ctx0" brushRef="#br0" timeOffset="130495.7157">9756 15775 257 0,'-6'-4'214'0,"6"-4"69"16,0 5 2-16,0-1-42 0,0-3-42 16,-8 3-19-16,8 0-26 0,0 1-24 0,0-5-14 15,-6 5-8-15,6-1 6 0,0 1 12 16,0-1 15-16,0 4 6 0,-6-4 52 0,6 1 2 15,0-1-23-15,0 4-32 0,0-4-38 16,0 1-33-16,0 3-27 0,0-4-18 0,-7 4-7 16,7-4-1-16,0 4 0 0,0 0 16 15,0-3 19-15,0 3 16 0,0 0 14 0,0-4 10 16,0 4 4-16,0 0-11 0,-6 0-18 16,6 0-17-16,0 0-17 0,0-4-13 15,-7 4-5-15,7 0-7 0,0 0-5 0,-6 0 2 16,6 4-2-16,-7-4-5 0,7 0 0 15,-6 0-4-15,6 0 3 0,-7 0-1 0,7 4-2 16,-7-4-1-16,1 0-2 0,6 3 4 16,-6-3-2-16,-1 0 0 0,0 4-5 0,7-4 7 15,-6 4-2-15,-1-4 0 0,1 3-3 16,0-3 2-16,6 4-2 0,-7-4 2 0,0 7 4 16,-5-3-2-16,4 3-4 0,-4 0 0 15,5 1 2-15,-6 6 3 0,0 1 4 0,1 4 6 16,-8 3 0-16,7 3 0 15,-7 8 3-15,0 0 1 0,1 11-2 0,0 4 6 16,-1-1 8-16,1 5 10 0,5-1 15 16,8 0 1-16,0-3 4 0,-1-1 1 15,7 1-2-15,0-4-8 0,7 0-3 0,-1-4-11 16,0-3-3-16,8 0-4 0,-8-1-3 0,7-7 0 16,7 1-3-16,-8-1 2 0,8-3 1 0,-7-4 6 15,7-4 10-15,-1-3 12 16,0-4 12-16,-5-4 7 0,5 1-5 0,1-8-15 15,0 0-12-15,-1-8-9 0,7-3-11 16,-6 0-6-16,6-7-7 0,-7-8-11 0,7 1-54 16,0-5-58-16,0-3-53 15,1 0-44-15,-1 0-48 0,-1 0-48 0,-5 4-125 0,0 3-284 16,-8 4-215-16,-5 4-102 0,6 0 228 16,-6 7 334-16</inkml:trace>
  <inkml:trace contextRef="#ctx0" brushRef="#br0" timeOffset="131033.9607">10427 16082 243 0,'6'-7'288'0,"1"4"175"0,-1-5 80 0,0 5 13 16,-6-2-98-16,7 2-21 0,-7 3-96 15,0-3-95-15,7-2-65 0,-7 5-40 0,0-3-22 16,0-1-16-16,0 4-15 0,0-4-13 16,-7 1-10-16,7 3-3 0,0-4-8 0,-7 4-9 15,7-3-6-15,0-1-13 0,-6 4-9 16,0 0-11-16,-1 0-1 0,-6 0-4 0,6 0 0 16,-5 7 2-16,-2-3 6 0,-5 7-1 15,-1 3 0-15,0 5 2 0,2-1 0 0,-2 8 3 16,0 0-1-16,7 3 0 0,-7 0-2 15,8 4-4-15,-1-4-1 0,6 1-4 16,0-5 3-16,1 1-3 0,6-4 1 0,0 0 2 16,0-7 2-1,0-1 10-15,6-3 11 0,1 0 13 0,0-3 16 0,-1-5-4 0,1 1-8 16,-1-8-12-16,8 1-12 16,-2-5-7-16,1-3-5 0,7-3-2 0,-7-5-1 15,6-2 1-15,-5-1-1 0,-2-1 3 16,1 1 1-16,1 0-6 0,-8 8-5 0,0 3-6 15,0 0 6-15,2 4 1 0,-2 3 11 16,-6 4 7-16,0 4 9 0,0 3-2 0,0 0-6 16,0 4-5-16,0 0-8 15,0 4-1-15,0-4 2 0,6 3-8 0,-6 1 5 16,7 0-2-16,0 0 2 0,-1-4-5 0,1-1-18 16,5-2-34-1,-5-1-41-15,6 0-59 0,-7-7-43 0,8 0-91 0,-1-3-157 16,0-1-252-16,0-7-63 0,-1 0-65 0,-4-3 63 0,-2-1 274 15</inkml:trace>
  <inkml:trace contextRef="#ctx0" brushRef="#br0" timeOffset="132084.5689">10608 16145 67 0,'0'-11'287'0,"8"3"170"16,-8 1 40-16,0 3 2 0,6 1-93 16,-6-1-106-16,0 0-56 0,0 4-2 0,0-3-26 15,0 3-24-15,0 0-19 0,0 0-16 16,0 3-17-16,0 1-16 0,0 3-22 15,0 4-20-15,0 0-16 0,0 4-12 0,0-4-10 16,0 3-3-16,0 5-6 0,6-4-4 16,-6-1-8-16,0 1-4 0,0-4-5 15,7 3-1-15,-7-3-4 0,7-3 2 16,-7-1 1-16,6 0 3 0,1-3-2 0,-1-4-6 16,0 0 0-16,8-7-1 0,-2-1 1 15,2-6-8-15,5-8-9 0,1 0-10 0,0-7 0 16,5 3 0-16,-5-3-3 0,0 3-3 15,-1 0-1-15,-6 8 4 0,0 7 10 0,0 0 14 16,-6 3 15-16,-1 8 12 0,0 0 5 16,-6 5-1-16,7 6 0 0,-7 0-8 0,0-1-14 15,7 1 0-15,-7 4-2 0,6-4 0 16,0 0 0-16,1 0 3 0,6 3-2 0,-6-6-1 16,5 3 0-16,8-8 0 0,0 5-13 15,-1-8-29-15,7-4-25 0,0-3-30 16,7-1-21-16,-1-6-6 0,7-4 23 0,1-4 28 15,-1-4 21-15,0-4 17 16,-1 1 10-16,2 0 6 0,-7 3 1 16,-1 1 15-16,-13 7 24 0,1-1 33 0,-7 8 15 15,0 0-16-15,-6 4-22 0,-7 3-18 0,0 0-4 0,0 4 5 16,-7 4 9-16,1 3 11 0,-1 1 7 16,-6 3 3-16,0 4-6 0,6-4-10 15,-5 7-2-15,-1 0-6 0,-1 0-6 16,8 1-4-16,-8 3-4 0,14-1-4 15,-6-2-2-15,6-1 3 0,0-3 1 0,6 0-2 16,2-4 3-16,-2 0-1 0,0-4 4 0,8-3 0 16,-1-4-4-16,6 0-5 0,-6-4-28 15,7-3-32-15,-1-4-39 0,1 0-43 0,0-4-56 16,-1-3-81-16,0 0-114 0,-6-5-114 16,7 1 29-16,-7-3 7 0,-6-1-8 15,6 4 78-15,-7 0 64 0,-6 0 77 0,6 4 81 16,1-1 52-16,-7 5 46 0,0-4 48 15,7 3 61-15,-7 4 61 0,0-4 54 0,0 4 76 16,6 0 25-16,-6-4-8 0,0 4 3 0,6 0-34 16,-6 1-44-16,0-1-36 0,7-4-30 15,-7 4-18-15,7 4-18 0,-7-4-9 16,0 3 4-16,6 1 31 0,-6 0 71 0,0 3 79 16,0 1 3-16,7 3-30 0,-7 0-39 15,0 3-22-15,-7 1-14 0,7 0-3 0,0 6-3 16,0 1-1-16,0 4-9 15,-6 3-14-15,6 1-19 0,-7 6-11 0,7 5-7 16,-7-1-12-16,7 8-10 0,-6-5-7 0,0 9-10 16,6-4-12-16,-7 3-5 0,7-4-5 15,-7-2 2-15,7-5 0 0,-6-4 1 0,6-3 4 16,0-4 3-16,0-3 10 16,0 0-2-16,0-4-4 0,-6-4-7 0,6-3-9 0,6 3-6 15,-6-7 0-15,0 0-3 16,0-3 7-16,6-5-10 0,1 1 2 0,0-4-6 0,-1-4-3 15,7-3-1-15,-6-4 3 0,6 0 5 16,-1 0 1-16,2 0-2 0,-2 0-8 0,2 4-10 16,-8 3-3-16,7 0 3 15,-6 4 7-15,-1 4 7 0,-6 0 4 0,7 3 9 0,-7 4 9 16,0 0 7-16,0 7-1 0,0 1-1 16,0 3-7-16,0 0-8 0,0 7-4 15,-7 0-7-15,7 5-16 0,0-2-26 0,-6 1-28 16,6 4-35-16,0-8-37 0,0 4-8 15,0-7-21-15,0 0-55 0,6-4-124 0,-6 0-207 16,7-8-115-16,-1-3-95 16,0 0 29-16,2-7 129 0,-2-4 278 0</inkml:trace>
  <inkml:trace contextRef="#ctx0" brushRef="#br0" timeOffset="132618.4001">11989 15947 13 0,'20'-29'323'0,"-7"3"254"0,0 7 115 0,-6 1-46 0,-1 7-65 0,-6 4-83 0,0 3-121 16,0 4-92-16,0 4-65 0,-6 3-39 15,6 8-36-15,-7-4-38 0,1 7-34 16,-1 0-25-16,0 5-6 0,7-1-2 0,-6-1-6 16,12-2 4-16,-6-1 8 0,0 0 6 15,7-3 5-15,0-4-8 0,-1 0-5 16,7-7-7-16,-7 0-7 0,8-4-10 0,-2-4-8 16,2-3-4-16,-1-1-5 0,7-7-16 15,-8-3-11-15,8 0-4 0,-1-4-2 0,-5 0 4 16,6 4 4-16,-8-1 8 0,1 1 0 15,-6 7-8-15,-1 0 2 0,1 3 6 16,-1 1 9-16,0 3 14 0,-6 4 17 0,0 4 12 16,8 0 5-16,-8 3 8 0,0 4 13 15,6 0 11-15,-6 8 0 0,0-1-3 0,6 7-15 16,-6 8-15-16,6 4-8 0,1 11-9 16,0 3-7-16,-1 0-2 0,-6 4 0 0,7 4-5 15,-1-4 0-15,-6 3 2 31,0-3 5-31,0 0 15 0,0-4 11 0,-6-3 10 16,6 0 4-16,-7-8 2 0,1 0-3 0,-1-3-8 0,0-4-6 0,-5-7-3 16,6-1-6-16,-8 1-6 0,1-7 1 0,0-5 1 15,6 1-3-15,-5-4-8 0,-2-4-7 0,2 0-4 0,-2-7 1 16,-5 0-2-16,6-3-5 16,0-1-1-16,-7-3-1 0,7-4 0 15,-7 0-4-15,2-4 3 0,-2 0 1 0,7 0 0 16,-1 1-3-16,-4-1-1 15,10 1-2-15,-4-5-2 0,5 1-1 0,7 4-1 0,0-5-10 16,0 1 0-16,7-4-3 0,-7 0-12 0,12 0-19 16,2-4-38-16,-2 1-59 0,8-1-75 15,-1-4-117-15,7 1-150 0,7-4-215 16,-7 1-348-16,7-2-60 0,7 1 142 0,-15 4 416 16</inkml:trace>
  <inkml:trace contextRef="#ctx0" brushRef="#br0" timeOffset="133268.1639">12888 15910 411 0,'0'0'635'16,"7"-4"201"-16,-7 4-6 0,6 0-44 0,-6-3-196 15,7 3-188-15,-7 0-136 16,6 0-84-16,-6-4-58 0,0 4-46 0,7 0-25 16,-7 0-19-16,7 0-16 0,-7 0-15 15,6 0-46-15,-6 4-71 0,6-4-104 0,1 0-117 16,0 0-241-16,-7 3-363 0,6-3-147 0,-6 4 160 16,6 0 395-16</inkml:trace>
  <inkml:trace contextRef="#ctx0" brushRef="#br0" timeOffset="133415.3166">12973 16031 367 0,'0'11'709'0,"0"0"147"0,0 0-115 0,0-3-107 15,0-1-191-15,0 4-170 0,0-4-134 16,6 0-101-16,-6 4-65 0,0-3-43 0,0 3-18 16,0-4-13-16,0 0-5 0,0-3-25 15,0 3-73-15,0-3-155 0,7 3-86 16,-7-3-169-16,0-1-108 0,0 1 41 0,0 3 302 15</inkml:trace>
  <inkml:trace contextRef="#ctx0" brushRef="#br0" timeOffset="134277.2879">13631 15683 279 0,'0'0'360'0,"-7"0"226"0,1 0 83 0,-1-4-101 15,1 4-2-15,0-3-92 0,-8 3-108 16,8-4-89-16,-8 0-68 0,8 1-54 0,0-1-44 16,-1 4-39-1,1-4-27-15,6 4-9 0,-7-3 15 0,7 3 16 0,-7 0 5 16,7 0-1-16,0-4-1 0,7 4-17 15,-7-3-15-15,7 3-12 0,-1-4-7 16,7 0-3-16,-7 4-7 0,14-3-3 0,-6 3 0 16,5-4-1-16,-6 0-4 0,6 4-3 0,1-3-36 0,0-2-38 15,-1 5-36-15,-6-3-38 0,0 3-3 16,0 0-5-16,0-4-47 16,-6 4-108-16,-1 0-173 0,0-3-152 0,-6 3-14 15,0 0-25-15,0 0 49 0,0-4 112 0,-6 4 198 16</inkml:trace>
  <inkml:trace contextRef="#ctx0" brushRef="#br0" timeOffset="134766.2721">13690 15606 20 0,'-14'4'212'0,"2"-4"129"0,-2 3 78 15,8 1-17-15,0-4-1 0,-1 3-45 0,0 2-54 0,1-2-50 0,6 5 16 0,-7-5-21 16,7 5-29-16,-6-1-22 0,6 4-25 0,0 0-20 16,0 3-21-16,-6 5-9 0,6-1-9 15,0 7-11-15,-8 5-14 0,8 3-12 0,-6 7-16 16,6 0-17-16,-6 12-12 0,6-5-4 15,-6 9-8-15,6-5-4 0,-8 0-1 0,8-3 7 16,-6-4 3-16,6-4-1 0,-6-4-2 16,6-6 0-16,-7-1 0 0,7-3-3 0,0-4-5 15,0-4 2-15,-6-4-3 0,6-3 0 16,0 0 3-16,0-3 0 0,0-1 1 16,0-3 0-16,0 0 0 0,0-1 0 15,0 1 0-15,0 0 0 0,0-1 0 16,0 1-7-16,0-4-5 0,0 4 5 0,0-4-6 15,-7 3 9-15,7-3 19 0,0 4 7 16,0-4 5-16,-7 4 5 0,7-4 3 0,0 0-4 16,0 3 0-16,0-3-1 0,-6 0-4 15,6 4-10-15,0-4-11 16,0 0-6-16,0 0-7 16,0 4-4-16,0-4 1 15,0 0 4-15,0 0 5 0,0 0 11 0,0 0 4 0,0 3 1 0,0-3 1 0,0 0-3 0,6 0-5 0,-6 0 2 16,0 0-6-16,7 4 1 0,0-4 1 15,-7 0-4-15,6 0 0 0,-6 0-4 0,7 0 2 16,-1 4-6-16,-6-4-2 0,6 0 2 16,2 0-1-16,-2 0-5 0,0 3 2 15,-6-3-10-15,14 0-16 0,-8 0-25 0,0 0-22 16,1 0-31-16,6 0-36 0,-6 0-66 16,5 0-96-16,2 0-109 0,-2 0-214 15,-5 0-325-15,6-3-101 0,-6 3 72 0,-7 0 398 16</inkml:trace>
  <inkml:trace contextRef="#ctx0" brushRef="#br0" timeOffset="139976.6527">14243 15881 95 0,'0'0'63'0,"7"3"3"16,-7-3-8-16,6 0 6 0,-6 0-1 0,6 0 4 15,-6 4 5-15,0-4 4 0,0 0 2 16,7 0 16-16,-7 0 7 0,0 0 1 16,0 4 2-16,7-4 5 0,-7 0 5 0,0 0 8 15,0 0 23-15,0 3 17 0,0-3 16 16,6 0 6-16,-6 0 5 0,0 0 3 0,0 0-4 16,0 0 45-16,0 4-22 0,0-4-37 15,0 0-28-15,0 0-20 0,0 0-20 16,-6 0-20-16,6 0-17 0,0 0-14 0,0 0-13 15,0 0-4-15,-7 0-4 0,7 0 4 16,-7-4-4-16,7 4-7 0,0 0-4 0,-6 0-5 16,6-3-4-16,-6-1-2 0,-1 4-2 15,7-4-1-15,-7 4-1 0,7-3 2 0,-6 3 0 16,0-4-7-16,6 4-2 0,-7-4-1 16,0 4-3-16,1-3-1 0,6 3 1 0,-7-4-1 15,1 4-2-15,0 0 1 0,-1 0 0 16,-6 4 1-16,7-1 3 0,-8 1 1 0,8 3-3 15,-7 4 2-15,0-3 0 0,0 7 1 16,7-1 3-16,-8 1 6 0,1 3 4 16,7 4 5-16,-7-4-2 0,6 4 1 0,1-4-7 15,0 5 2-15,6-5 0 0,-8 4 0 16,8-4-2-16,0 1 1 0,0-1-2 16,0-4-3-16,0 1 1 0,0 0 3 0,8-4 1 15,-8 0 4-15,6 0 3 0,-6-4 12 16,0-3 20-16,6 3 12 0,-6-3-4 0,7-1-6 15,-7 1-14-15,6-4-12 0,1-4-7 16,-1 1-4-16,1-4-5 0,5-4-1 16,-4 0-4-16,4-4 0 0,1-3-4 0,-6 3 0 15,6-4-4-15,0 1 2 16,-6 4 1-16,-1-1 0 0,0 4 0 0,1 0 0 0,0 0 0 16,-1 4 0-16,0 0 0 0,-6 3 0 15,0-3 0-15,7 2-5 0,-7 5 8 16,0-3 1-16,0 3 0 0,0-3 0 0,6 3-3 15,-6-5 2-15,0 5-2 0,0 0-3 16,0 0 4-16,0-3 5 0,0 3 12 0,0 0 0 16,7 0 1-16,-7 0-7 0,0 3 5 0,0-3-5 15,0 5-6-15,0-2-1 0,0 0-4 16,0 2 2-16,7 2-3 0,-7 0 3 16,6 0-6-16,-6 4 1 0,6 0 4 0,-6 4-2 15,7-4-1-15,0 4 4 16,-1-5-2-16,-6 5 1 0,6-4 1 0,1 0-2 0,0 0 2 15,-1-3-2-15,1-1-19 16,-1 0-15-16,0 1-19 0,8-5-22 0,-8 5-39 16,7-5-65-16,-6 1-106 0,6-4-219 15,-1 4-268-15,-4-4-155 0,4 0-3 16,-6 0 360-16</inkml:trace>
  <inkml:trace contextRef="#ctx0" brushRef="#br0" timeOffset="140268.8506">14803 16079 84 0,'0'0'456'0,"7"0"330"16,-7 0 30-16,6-4-42 0,-6 4-132 0,0 0-188 15,6 0-153-15,-6 0-116 0,0 0-67 16,8-3-44-16,-8 3-28 0,0 0-18 0,0 3-12 16,0-3-11-16,6 0-17 0,-6 4-29 15,0-1-42-15,0 1-63 0,0 0-83 16,0 3-141-16,6 0-247 0,-6 1-112 16,0 3-105-16,0-4 22 0,0 4 311 0</inkml:trace>
  <inkml:trace contextRef="#ctx0" brushRef="#br0" timeOffset="140765.9455">15298 15558 540 0,'0'-11'652'0,"7"1"117"16,-7 2-133-16,0-3-78 0,0 4-158 0,0 0-133 15,0-1-101-15,0 5-65 0,0-1-38 16,0 4-29-16,0-4-9 0,0 4-4 0,0 0 7 16,0 4 14-16,0 0 18 0,0 7 21 15,0 0 10-15,6 3 0 0,-6 8-5 16,0 0 3-16,0 7-6 0,0 8-19 16,0 3-16-16,-6 8-12 0,6 0-7 0,-7 3-7 15,7 0 0-15,-6-3 1 0,-1-1 2 16,7-10-4-16,0-1 3 0,-7-9 4 0,7-2 4 15,0-7 6-15,0-3-2 0,0-4-7 16,0 0-13-16,0-8-4 0,0 1-8 0,0-4-6 16,7-4 1-16,-7 1-6 0,7-8 2 15,-1 0 0-15,1 0-4 0,-1-4 3 16,0-3-6-16,2 4-2 0,-2-5-7 0,6 4 1 16,-5 1 3-16,0 3 1 0,-1 0 1 15,1 3 3-15,-1 1 1 0,0 3 7 0,2 1 10 16,-2 3 13-16,0 0 17 0,-6 0 6 15,6 3 8-15,-6 1 4 0,8 3-6 0,-8 4-9 16,-8 0-6-16,8 7-15 0,-6 1-2 16,-6 7-4-16,-2-4-2 0,1 3-2 0,0 1-6 15,0-1-21-15,1-2-24 0,-8-1-35 0,7-4-55 16,-1-3-71-16,2-5-95 0,5-2-145 16,-6-5-328-16,7-3-215 15,-8-3-33-15,8-5 213 0,-1-6 340 0</inkml:trace>
  <inkml:trace contextRef="#ctx0" brushRef="#br0" timeOffset="141267.814">15331 15745 435 0,'6'-15'678'16,"0"8"136"-16,1 0-129 0,0 0-83 16,-1-1-169-16,-6 5-145 0,7-1-99 0,-7 0-70 15,6 4-42-15,-6-3-29 0,6-1-19 16,2 4-9-16,-2-4-8 0,6-3-5 0,2 3-3 15,-1-3-2-15,7 0-2 0,-2 0 3 16,2-1-2-16,0 1 0 0,-1 3-1 0,-5 1 0 16,5-2 5-16,-6 2 3 0,0 3 4 15,1 0 8-15,-2 3 3 0,-6 2 9 16,2-2 2-16,4 5 2 0,-12-1 3 0,7 4-2 16,-1 0-1-16,1 0-8 0,-7 3-6 15,7 5 2-15,-7-1-6 0,6 0-2 16,-6 8 2-16,0-4-5 0,0 7 4 0,0-3 6 15,0 7-2-15,0 0 6 0,6 0 9 16,-6 0 6-16,0 3 2 0,0 1 3 16,0 0-4-16,0-4-3 0,0 3-6 0,0-3-6 15,0 0-6-15,0 0-10 0,0-4-2 16,0 1 0-16,0-1 0 0,0-7 0 0,0 0 0 16,0 0 3-16,0-4 2 15,0 1 7-15,0-5-2 0,0 1 4 0,0-4 0 0,0 0 1 16,0-4 3-16,0 1-2 15,-6-1-4-15,6-3-5 0,0 3-4 0,0-3-9 0,-6-1 4 16,6 1-6-16,-7 0-1 16,0 3-1-16,1 0-13 0,-7-3-11 0,-1 3-17 0,2 0-27 15,-2-3-34-15,2 0-48 0,-1 3-40 16,-7-7-20-16,8 4-15 0,-8-1-55 16,0-3-93-16,7 4-141 0,-1-4-84 0,-4 0-51 15,4 0-60-15,-5 0 1 0,5 0 276 16</inkml:trace>
  <inkml:trace contextRef="#ctx0" brushRef="#br0" timeOffset="142779.717">16145 15511 159 0,'-7'0'356'0,"7"4"221"0,-6-4 75 16,6 0-65-16,-6 3-27 0,6-3-56 0,-8 0-99 15,8 4-83-15,0-4-60 0,-6 0-47 0,6 0-25 16,0 0-17-16,0 0-21 0,0-4-26 15,6 4-17-15,-6-3-19 0,8-1-20 16,-2-3-20-16,7 3-16 0,0-3-10 0,6-4-9 16,1 3-4-16,0-3-3 0,5 4 0 15,-5-4-5-15,0 3-22 0,-1 1-23 0,1-4-32 16,0 8-41-16,-2-5-47 0,-4 5-42 16,-1-5-11-16,-1 5 2 0,-4-1-74 15,-2 4-172-15,0-4-254 0,-6 1-3 0,6-1-51 16,-12 0 57-16,6 1 182 0</inkml:trace>
  <inkml:trace contextRef="#ctx0" brushRef="#br0" timeOffset="143195.1086">16366 15338 271 0,'-7'-3'267'0,"7"-5"138"0,-6 5 27 0,6-1 15 15,-6 4-66-15,6-4-89 0,0 4-84 16,0-3-13-16,0 3-26 0,0-4-9 0,0 4 13 16,0 0 2-16,0 0-2 0,0 4-6 15,0-1-12-15,0 1-24 0,6 8-18 0,-6-1-16 16,-6 3-17-16,6 8-16 15,0 4-13-15,-6 3-13 16,-8 7-12-16,8 1-4 0,-7 3-9 0,-1 4-1 16,2 1 0-16,-8-5 3 0,7 0 3 0,-7-4 1 15,8-2 6-15,-2-5 7 0,8-3-2 0,-8-8 0 16,8 0-10-16,0-3-3 0,-1-4-1 16,1 0-7-16,6-4-3 15,-7-3-4-15,7 3 2 0,0-3 4 0,0-4 2 0,0 4-1 16,-6-1 1-16,6-3 3 0,0 4 12 15,0-4 10-15,0 0 7 0,0 0-2 0,0 4-7 16,0-4-12-16,0 0-4 0,0 0 6 0,6 0-6 16,-6 0-1-16,0-4-1 0,7 4 0 15,-7 0-3-15,6-4-2 0,1 1 1 16,-1-1-5-16,8 0 3 0,-8 1-3 0,7-5 3 16,6 1-6-16,-6-1 1 0,1 1-2 15,5 0 2-15,-6-1-2 0,7 1-22 0,-7-4-26 16,-1 4-37-16,2-1-37 0,-2 1-47 15,2 0-38-15,-8 3-42 0,1-3-129 0,-1 3-259 16,0 1-151-16,2-1-56 16,-8 4 30-16,0-4 254 0</inkml:trace>
  <inkml:trace contextRef="#ctx0" brushRef="#br0" timeOffset="143449.0034">16282 15936 174 0,'-14'15'494'0,"2"-1"250"0,-2 1-6 16,8-4-76-16,-1-4-105 0,1 4-161 15,0-7-122-15,6 3-71 0,-7-3-47 0,7 3-32 16,0-7-17-16,7 3-12 0,-1-3-5 16,0 0 0-16,1-3-10 0,6-1-17 15,0-3-15-15,7 3-15 0,-1-3-9 16,1-4-9-16,0-4-10 0,5 4-13 0,-5 0-25 16,6-3-38-16,-6 3-53 0,-1 0-34 0,-6 4-31 15,0-5-31-15,0 9-32 0,0-5-115 16,-7 5-227-16,-6-1-46 0,7 0-89 0,-7 1 25 15,0-1 138-15,0 0 228 16</inkml:trace>
  <inkml:trace contextRef="#ctx0" brushRef="#br0" timeOffset="143658.1767">16483 15767 128 0,'0'-11'318'0,"0"4"173"0,0-4 20 0,0 3-39 15,0 5-109-15,0-4-109 0,0 3-74 0,0 0 2 16,0 1-1-16,0 3-11 0,0 0-9 15,0 3-19-15,0 1-18 0,-6 7-16 16,6 0-16-16,0 0-21 0,0 7-15 0,0-3-17 16,-6 3-13-16,6 4-9 0,0 0-5 15,0-4 0-15,0 4-3 0,6 0-6 16,-6-3-5-16,0-1-25 0,0-3-33 0,0-1-27 16,6 1-22-16,-6-4-71 15,0-4-157-15,0 1-154 0,0-1-84 0,-6-3-75 0,6-1 22 16,0 1 113-16</inkml:trace>
  <inkml:trace contextRef="#ctx0" brushRef="#br0" timeOffset="144319.5334">16126 15650 51 0,'-8'-7'230'0,"2"3"80"15,6 1 13-15,-6-5-77 0,6 8-70 16,0-3-35-16,0-2 18 0,-7 2 14 16,7 3 11-16,0-4 5 0,0 4 0 0,0-3-9 15,0 3-20-15,0 0 18 16,0 0-22-16,7 0-24 0,-7 0-13 0,0 0-16 0,0 3-12 15,6 1-13-15,-6-1-15 0,0 2-15 16,6 2-16-16,-6 0-10 0,0 4-7 16,0-4-5-16,0 8-4 0,0-4-4 0,-6 0-1 15,6 4 4-15,0-4 2 0,0 3 1 0,-6-3 3 16,6 0-2-16,0 4-1 0,0-4 5 16,0 0 0-16,-7 0-6 0,7 0 3 0,7 0 2 15,-7 0-3-15,0 0 2 0,0 3 0 16,0-3 6-16,0 0 8 0,6 4 7 15,-6-4 14-15,0 0 14 0,0 4 5 0,0-4-3 16,0 0-2-16,0 3-10 16,0-3-12-16,0 0-4 15,-6 0-7-15,6-3-4 0,-7 3-7 16,7-4-3-16,0 0-4 0,-6 5-3 0,6-6-4 0,0-1-1 0,-7-2-1 16,7 1-3-16,0 3-3 0,-6-3 1 0,6-1 1 15,0 1 2-15,0 0 8 0,-7-1 4 0,7 5 1 16,0-5 3-16,0 1 1 15,0 3 3-15,0 1 10 0,7-1 8 16,-7 4 6-16,6 0 4 16,1 0 9-16,-1 3 9 0,1 1-2 0,5-4-2 15,-4 4-7-15,4 0 2 0,8-1-7 0,-7 1-12 16,7-4-4-16,-1 0-8 16,0 0-3-16,1 0-7 0,6-4 1 0,-7-3-3 0,8-1-12 15,-7 1-30-15,5-4-40 16,1-4-47-16,0 1-35 0,0-5-13 0,7 1-31 15,-7-8-54 1,7 1-97-16,-7-4-175 0,6-1-104 0,-5-3-82 0,5 0-22 0,-6 0 56 0,-7 0 290 16</inkml:trace>
  <inkml:trace contextRef="#ctx0" brushRef="#br0" timeOffset="144754.9948">16789 15441 570 0,'7'-15'738'16,"0"1"111"-16,-7 3-58 0,6 0-165 16,-6 0-193-16,0 4-145 0,0 3-104 0,7 0-66 15,-7 1-42-15,0 3-27 0,0 0-16 16,0 0-14-16,-7 7-8 0,7 0-7 15,-6 8 0-15,6 0 0 0,-7 3-2 0,0 7-10 16,1-3-16-16,0 4-8 0,-1 0-8 16,0-1-5-16,1-3-2 0,6 4 4 0,0-4 11 15,0-7 10-15,0 3 7 0,6-7 5 16,-6 0 3-16,7 0 0 0,0-4 5 16,-1 1 3-16,0-1 2 0,1 0 6 0,6 1 10 15,-6-1 20-15,-1 0 6 0,0 0 5 0,1 4-2 16,0 4-3-16,-7 0-1 0,0 7-3 15,6-4-7-15,-12 8-7 0,6 3-4 0,-7 0-5 16,7 5-6 0,-7 2-8-16,1-3-3 0,0 0-7 0,-1 0-26 0,7-4-36 15,-6-3-33-15,6-4-39 0,-7 0-29 16,7-8-48-16,0 1-140 0,0-7-298 0,0-1-127 0,7-7-107 16,-7 0 127-16,0-4 328 15</inkml:trace>
  <inkml:trace contextRef="#ctx0" brushRef="#br0" timeOffset="145337.6117">16966 15591 486 0,'0'-7'729'0,"6"3"147"15,-6 1-60-15,0-1-149 0,0 0-200 16,6 1-156-16,-6-1-112 0,0 0-71 15,6 1-48-15,-6-1-20 16,8 0-20-16,-2 1-14 0,7-4-10 0,0-1-28 0,0 1-35 16,0 0-27-16,0-1-28 0,0-3-36 15,0 4-39-15,0-4-50 0,0 3-57 0,0-3-50 16,1 0-4-16,-8 0 76 16,0 4 120-16,1 0 103 0,-1 0 88 0,-6-1 111 0,7 5 22 15,-7-5-36-15,0 5-44 0,6 3-28 16,-6-4-12-16,0 4-4 0,0 4-14 15,0 3-14-15,-6 0-12 0,6 8-2 0,-7 3-4 16,7 4-14-16,-6 0-15 0,-1 8-10 16,1-5-3-16,0 4 4 0,-2 1 12 0,2-4 4 15,0 3 7-15,-1-7-1 0,-6 0 8 16,7-4 11-16,-1 0 17 0,-6-3 23 0,6-4 25 16,1-4 0-16,0 1-19 0,6-1-19 15,-7-3-18-15,7-4-8 0,0 0-2 0,0 0 4 16,0 0 4-16,7-4 10 0,-1-3 12 15,0-1 19-15,8 1 4 0,-1-4-8 0,6 0-12 16,-6 0-10-16,7-4 2 16,-1 4 6-16,7-3-1 0,-6 3 0 0,6-4 0 0,-7 4-8 15,1 0-11-15,0 4-9 16,-1 0-4-16,-6-1-3 0,0 4-1 0,-7 1 2 16,8-1 5-16,-8 4-2 0,0 0-1 15,-6 0-3-15,0 4-8 0,7-1-28 0,-7 4-30 16,0-2-34-16,-7 2-51 0,7 0-70 15,-6 1-123-15,6-1-209 0,-6 0-83 0,0 0-62 16,-2 1 17-16,2-1 52 0,-7 0 206 16</inkml:trace>
  <inkml:trace contextRef="#ctx0" brushRef="#br0" timeOffset="145621.8075">17154 15727 321 0,'0'0'679'15,"0"3"177"-15,-6-3-100 0,6 0-88 16,0 4-186-16,0-4-156 0,0 0-116 0,-6 4-76 15,6-4-49-15,0 3-33 0,0-3-16 16,0 4-13-16,6-4-13 0,-6 4-28 0,0-4-49 16,6 3-65-16,-6 1-112 0,7-4-181 15,-7 4-264-15,6 3-109 0,1-3-84 0,-7 0 176 16,0-1 299-16</inkml:trace>
  <inkml:trace contextRef="#ctx0" brushRef="#br0" timeOffset="146196.7671">17128 15833 87 0,'0'4'416'16,"-6"0"230"-16,6-4-9 0,0 3-152 16,0 1-151-16,-7-4-61 0,7 3-72 0,0 1-65 15,0 0-64-15,0-1-75 0,0 1-65 16,0 0-58-16,0-1-74 0,0 1-16 0,7 0-56 16,-7-1-64-16,0 1-45 0,0 3 17 15,0-3 16-15,0 3 73 0,0 5 55 0,0-5 78 16,-7 0 84-16,7 4 66 0,-6 0 79 15,-1-4 72-15,1 4 96 16,6 0 113-16,-7-3 106 0,1-1 44 0,-1 4-49 16,0-7 0-16,1 3-121 0,6 0-107 15,-6-3-83-15,6-1-44 0,0 1-36 0,0 0-20 16,0-4-18-16,0 3-4 0,6-3 0 0,0 0 5 16,1 5 12-16,0-5 5 0,6 0 1 15,0-5-7-15,0 2-8 16,7-1-13-16,-1 0-11 0,0-3-5 0,0 0-4 0,1-4-5 15,0 4-14-15,-7-1-33 16,0-3-31-16,6 4-46 0,-12 0-78 0,6-1-120 0,-7 1-160 16,1 0-56-16,0 0 28 0,-7-1 10 15,6 1 100-15,-6 0 98 0,0-1 96 0,0 1 91 16,-6-1 77-16,6 5 51 0,0-5 38 16,0 1 34-16,0 3 35 0,-7-3 26 15,7 3 21-15,0 1 37 0,0-1 20 0,0 0-6 16,0 1-32-16,0 3-32 0,0-4-10 15,7 1 12-15,-7 3 58 0,0 0 13 0,0-4 2 16,0 4-5-16,0 4-9 0,0-4-23 0,0 3-14 16,0 1-21-16,-7 3-18 0,7 4-23 15,-7 0-18-15,7 4-19 0,-6 3-20 0,0 4-17 16,-8 0-15-16,8 7-12 0,-7-3-7 16,0 3-7-16,0 1 3 15,0-1-4-15,0-3 6 0,-1-1-1 0,2-3-14 16,-1-4-35-16,0 1-55 0,6-4-64 15,-5-1-71-15,4-3-187 0,2 0-388 0,0-4-172 0,-1-3-47 16,1 0 321-16,-7-1 293 0</inkml:trace>
  <inkml:trace contextRef="#ctx0" brushRef="#br0" timeOffset="146444.4555">17154 16152 224 0,'7'-4'399'16,"-1"4"181"-16,1 0 38 0,-1 0-104 15,1 0-87-15,-1 0-48 0,0 4-84 0,2-4-77 16,-2 3-52-16,0-3-36 0,8 4-23 16,-2 0-12-16,-5-1-10 0,6 5-12 0,0-5-9 15,0 5-10-15,0-5-14 0,0 5-11 16,7-1-6-16,-8 1-8 0,2-1-5 0,5-3-22 16,-6 3-45-16,6 0-63 0,-5 1-94 15,6-5-167-15,-8 5-264 16,1-5-62-16,7-3-87 0,-7 4 27 0,0-4 303 0</inkml:trace>
  <inkml:trace contextRef="#ctx0" brushRef="#br0" timeOffset="146654.3299">17870 16145 193 0,'27'-8'572'0,"-7"1"251"16,-2 3-46-16,2 1 0 0,-7-1-179 0,-6 4-188 0,6-4-143 15,-7 4-95-15,0 0-62 0,-6 0-33 16,8 0-25-16,-8 4-21 0,0 0-28 0,6 3-35 15,-6 4-28-15,-6-4-24 16,6 4-30-16,0 0-49 0,-8 4-89 0,8-4-166 16,-6 4-264-16,0-1-93 0,0-3-98 0,-1 0 157 15,0 0 296-15</inkml:trace>
  <inkml:trace contextRef="#ctx0" brushRef="#br0" timeOffset="147331.4466">18509 15756 24 0,'0'-4'276'0,"0"1"158"16,0-1 33-16,-6 0-28 0,6 1-79 15,0-5-84-15,0 5-70 0,0-4-40 16,0 3 4-16,0 0 25 0,0-3 12 0,0 3-5 16,-7 1-7-16,7-5-18 0,0 5-27 15,0-1-28-15,0 0-28 0,0 1-31 0,-7-1-23 16,7 0-18-16,0 4-10 0,0-3-3 15,-6 3-6-15,6 0-4 0,-7 3 1 0,7 1 8 16,-12 3 10-16,5 4 14 0,0 0 17 16,1 4 15-16,-8 3 14 0,2 4 1 15,5 4-5-15,-6 3-14 0,0 1-10 16,1 2-14-16,-2 5-8 0,8 0-11 0,-8-1-5 16,8 1-12-16,-1-1 0 0,1-2 4 15,6-5-2-15,-6-3 1 16,6-5-2-16,0 1 0 0,0-3 6 0,0-1-2 0,6-7-3 15,-6 4-31-15,6-8-52 0,1 4-50 0,-1-4-89 16,1-3-125-16,6 0-202 0,-7-1-145 16,8-3-23-16,5-3 19 0,-6-1 74 15,6-3 150-15</inkml:trace>
  <inkml:trace contextRef="#ctx0" brushRef="#br0" timeOffset="147969.306">18860 15914 244 0,'7'-4'229'0,"-7"0"112"16,7 1 46-16,-7-5 22 0,6 5-17 16,-6-1-53-16,0 0-67 0,6 1-9 0,-6-1-24 15,0 0-31-15,0-3-38 0,7 3-30 0,-7 1-29 16,0-1-26-16,0-3-25 0,0 3-19 16,0 1-13-16,0-1-11 0,0-3-6 15,0 3-3-15,0 0 1 0,-7-3-1 0,7 3 0 16,0 1-6-16,-6-1-1 0,6 0-1 15,-6 1 0-15,-1-1-2 0,0 0 2 0,1 1 0 16,-7 3 0-16,7 0 2 0,-8 3 9 16,2 5 6-16,4-1 8 0,-4 0 18 0,-1 4 8 15,6 4 1-15,-6-1-2 0,7 5-5 16,0-1 5-16,-2 0-4 0,2-3-10 0,6 4-8 16,0-1-2-16,0-4-4 0,6-3 7 15,-6 4 12-15,8-8 10 0,-2 1 4 0,0-1-8 16,1-3-12-16,-1-1-7 15,8-3-5-15,-8-3-5 0,6-5-12 0,2 1 2 16,-1-4 1-16,0 0-6 0,0-4-5 0,-7 1 2 16,8-4-4-16,-2 3 6 0,-5 0-1 15,6 0-8-15,-6 4-2 0,-7 4-7 0,6 0 1 16,1 3 3-16,-7 0 2 0,0 1-2 16,7 3 5-16,-7 3 5 0,0 1 1 0,0 0 1 15,0 3 0-15,0-3 0 0,0 3-13 16,6 4-34-16,-6-4-65 0,0 5-104 0,6-1-197 15,0 0-378-15,-6-4-129 0,8 4-81 16,-2-4 343-16,0-3 272 0</inkml:trace>
  <inkml:trace contextRef="#ctx0" brushRef="#br0" timeOffset="148126.0295">19219 15888 224 0,'12'-4'547'0,"2"4"180"15,-1-3-70-15,-6 3-142 16,-1 0-82-16,0 3-121 0,1 1-107 0,-7 3-91 15,6-3-82-15,-6 3-69 0,0 5-68 16,0-5-77-16,0 0-116 0,0 1-65 0,7-1-37 16,-7 0-108-16,0-3-48 0,7 3 2 15,-7-3 139-15</inkml:trace>
  <inkml:trace contextRef="#ctx0" brushRef="#br0" timeOffset="148684.4334">19466 15650 73 0,'7'-11'291'16,"0"0"131"-16,-7 0 7 0,6 4-35 16,-6-1-59-16,0 5-68 0,0 3-51 0,6 0-33 15,-6 0 5-15,0 3 34 0,0 5 1 16,0 2-23-16,0 2-24 0,0-1-24 15,0 7-24-15,7 0-14 0,-7 4-17 0,0 4-16 16,0-1-11-16,0 1-15 0,0 0-13 16,0 3-12-16,0-3-7 0,0 3-2 15,0-3 0-15,0-4-1 0,0 0 0 0,0 0-6 16,0-8-1-16,0 5-1 0,0-5-2 0,0-3-1 16,0 4 2-16,0-7-3 0,0-1 1 15,0 0 2-15,0-3-2 16,0-1-3-16,0 1-4 0,0 0-2 0,0-4-3 0,0 0 5 15,0 0-1-15,0 0-1 0,0 0 0 16,0-4 0-16,0 0-3 0,0 1 2 0,0-1-7 16,0-3-3-16,0 0-5 15,6-1-6-15,-6 0 1 0,0-3 4 16,7 1 3-16,-7-1 4 0,7 0 1 0,-1 0 1 0,0 0 6 16,1 3-2-16,0-3 3 0,-1 4 0 15,0-4 1 1,1 4 0-16,6 0 0 0,-6 3 5 15,-1 0 5-15,0 1 7 0,8-1 7 0,-8 0 6 0,0 4 9 0,1 0 3 16,6 0 12-16,-6 4 4 0,-1 0 6 0,-6-1 0 16,6 5-2-16,-6-1-8 0,0 4-6 15,-6 3-6-15,0 1-14 0,-1 3-8 0,1 1-4 16,-8-1-4-16,2 1-4 0,-8 3-10 16,7-4-18-16,-7 0-20 15,1-3-23-15,0-1-28 0,5-3-38 0,-5 0-55 0,6-7-117 16,0-1-197-16,7-6-203 0,-8-1 52 0,8-3-29 15,6-4 64-15,-7 0 61 0,7-4 197 16</inkml:trace>
  <inkml:trace contextRef="#ctx0" brushRef="#br0" timeOffset="149096.3593">19792 15470 225 0,'7'-11'212'15,"-1"8"64"-15,-6-5 24 0,6 1-12 16,0 3 10-16,-6 4 10 0,0-3-7 16,8 3-23-16,-8 0-16 0,0 0 31 0,6 3-25 15,-6 1-42-15,6 3-42 0,1 1-27 16,0 3-19-16,-1 0-17 0,1 4-17 0,-1-1-10 15,8 5-10-15,-8-1-5 0,0 4-11 16,7 0-5-16,-6 3-10 0,-1 1-3 16,1 0-10-16,-7 3 6 0,6 0-1 15,-6 0-13-15,0 5-8 0,-6-1-6 0,-1-1-8 0,7 5-4 16,-13 0 3-16,6-1-3 94,-5 5-1-94,6-5-3 0,-8 1 5 0,-5 0-7 0,5-1-17 0,-6-7-22 0,2 5-31 0,-2-5-17 0,1-4-25 0,-7-3-43 0,-1 0-64 0,7-3-97 15,-6-4-190-15,1-1-154 16,-1-3-125-16,0-3-50 0,-1-5 223 0,1 1 246 0</inkml:trace>
  <inkml:trace contextRef="#ctx0" brushRef="#br0" timeOffset="149799.3512">20241 15584 180 0,'0'-4'136'0,"0"4"91"0,0-3 93 0,0 3 61 15,0-4 87-15,0 4 24 0,0-4-34 16,-6 4 28-16,6-3-68 0,0 3-82 16,0-4-64-16,-7 0-61 15,7 4-50-15,0-3-51 0,0-1-36 0,-6 4-28 16,6-4-20-16,0 4-12 0,0-3-5 15,0 3-6-15,0-4 4 0,0 4 5 0,0-3 2 0,0 3-2 16,0-4-1-16,6 0-4 0,-6 4-2 16,13-3 1-16,-7-1 2 0,8 0 1 0,-1-3-3 15,6 0-4-15,1-1 3 0,6 1 0 16,0-4-1-16,0 3-12 0,7-3-35 0,-7 0-36 16,0 4-36-16,0-4-64 0,-7 4-100 15,1 3-166-15,0-3-230 0,-8 0-53 0,1 3-93 16,1 0 51-16,-8 1 315 0</inkml:trace>
  <inkml:trace contextRef="#ctx0" brushRef="#br0" timeOffset="150286.7322">20339 15515 250 0,'-7'3'203'16,"1"5"60"-16,-7-1 35 0,6 0-18 0,1 0-7 15,-1 4 2-15,-5 0-12 0,5 0-14 16,-6 4-13-16,7 3 29 16,-8-3 12-16,8 4-27 0,-7 2-33 0,0-2-36 0,6 3-29 15,-5-1-30-15,4 1-33 0,-4 1-25 16,-2-1-19-16,8 0-11 0,-7-4-12 15,7 0-6-15,-1-3-6 0,0-1 1 0,1 1 4 16,0-4 11-16,6-3 12 0,-7-1-2 16,7 0 0-16,-7-3-5 0,7 3-7 15,0-7-16-15,-6 4-3 0,6-4-8 0,0 4-1 16,0-4-8-16,0-4-8 0,0 4 0 16,6-7 2-16,1-1 4 0,0-3 5 0,-1 0 1 15,0 0 2-15,8-4-1 0,-1 4 2 0,-7-3-5 16,7 3-1-16,-6 4 2 0,5-4 0 15,-4 3 1-15,-2 5 10 0,0-1 15 0,-6 0 11 16,7 4 10-16,-7 0 7 0,6 4-1 16,-6 0 0-16,0-1-5 0,0 5-5 15,-6-1-7-15,-1 4-10 0,1 3-3 16,0 1-4-16,-8 3-4 0,1-3-12 0,0 7-20 16,-6-3-20-16,5-1-31 0,-5 0-47 15,6-3-85-15,0-4-163 16,-7 0-226-16,14-8-51 0,-8 1-59 0,8-4 67 0,0-7 58 15,0-1 191-15</inkml:trace>
  <inkml:trace contextRef="#ctx0" brushRef="#br0" timeOffset="150660.7407">20105 15775 292 0,'19'-26'279'0,"1"4"102"16,-1 4-15-16,-6-1-22 0,-7 5-64 0,8 3-79 16,-8 3-64-16,1 1-46 0,-1 0-34 0,1 3-22 15,-1 1-1-15,-6 3 27 0,0-4 37 16,7 4 43-16,-7 0 44 0,0 0 5 15,6 4-9-15,-6-4-17 0,0 3-21 0,6 1-13 16,-6 0-20-16,8 3-17 0,-2 0-11 16,-6 4-13-16,6 4-6 0,1-1-7 15,-7 1-5-15,7 7 3 0,-1 0 2 0,-6 0-12 16,6 4-5-16,-6 3-7 0,0 0 0 16,7 0 0-16,-7 1-5 0,0-1 0 0,0 0-2 15,0 1 2-15,0-5 1 16,0 1 3-16,0 0 3 15,0-4 4-15,-7-4-9 0,7 0 1 0,0 0-3 0,0-3-85 16,-6 0 98-16,6-4 31 0,-6 0 2 0,6 0-5 0,0-4-12 16,-7 1-11-16,0-5-10 0,1 5-13 15,0-5-8-15,-2 1-6 0,2-1-9 16,-7-3-22-16,7 0-39 0,-7 0-44 16,-6 0-54-16,5-3-46 15,-6-1-87-15,1-3-175 0,-1 0-277 0,1-4-15 0,-7-4-22 16,6-3 72-16,-6-1 185 0</inkml:trace>
  <inkml:trace contextRef="#ctx0" brushRef="#br0" timeOffset="151420.6201">20808 15405 84 0,'7'-4'390'0,"-7"0"210"0,0 1 2 16,6-5-120-16,0 1-145 0,2 0-105 16,-2-1-42-16,0 1-61 0,7-4-43 0,-6 3-30 15,6 2-22-15,-7-2-14 16,8 4-6-16,-2-3-4 0,-6 3 9 0,8 1 20 0,-1-1 9 15,-7 0 0-15,8 4-3 0,-8 0 5 16,6 0-2-16,-4 0 8 0,-2 0 5 0,0 4-3 16,1 0 7-16,-1 3-4 0,1 0 0 15,0 5 2-15,-7 2 3 0,0 1-7 0,-7-1-9 16,7 5-13-16,-7-5-11 0,1 4-12 16,-7 1-1-16,7-5-4 0,-8 5-6 0,2-1-2 15,-2 1 3-15,1-5-6 0,0 1-10 16,0-4-8-16,1 0-10 0,4 0-14 15,-4-8-19-15,5 5-30 0,1-5-26 0,-1 1-23 16,0-4-11-16,1 0-8 0,0-4-5 16,6 1 18-16,0-5 22 0,-6-3 33 15,6 4 25-15,0-4 32 0,6 0 16 16,-6-3 4-16,0 3 8 0,0 3 2 0,0-3 7 16,6 4 32-16,-6 3 75 0,0 1 56 0,-6-1 20 15,6 4 12-15,0 4-3 0,-6-1-12 16,6 5-8-16,-8 3-15 0,8 0-25 15,-6 3-22-15,0 1-21 0,6 3-22 0,-7 0-21 16,7 4-18-16,0-4-7 0,0 1 0 16,0-1-7-16,0-3-2 0,7 0-1 15,-7-1 5-15,6-3 0 16,0-3-3-16,2-1-2 0,-2 0-3 0,0-3-9 16,0-1-32-16,1 1-44 0,0-4-44 0,-1 0-37 0,1 0-18 0,-1 0-29 15,0 0-86-15,2 0-172 0,-8 0-72 16,6 0-64-16,-6 0-30 0,0 0 12 15,-6 4 136-15</inkml:trace>
  <inkml:trace contextRef="#ctx0" brushRef="#br0" timeOffset="152110.0385">20795 15837 111 0,'-13'14'364'0,"7"5"217"0,-8-5 28 16,2-3-106-16,5 0-139 0,0 1-60 16,7-5-46-16,-6 0-57 0,6-3-57 0,6 0-45 15,1-1-37-15,0-3-20 0,-1 0-14 16,6 0-1-16,2-3 12 0,5-5 3 0,1 1-4 15,0-4-12-15,6 0-7 0,-1-4-4 16,1 0-5-16,1 1-9 0,-1-1-15 0,0 1-16 16,0-1-20-16,-7 4-7 15,-5 0-8-15,5 0-13 0,-12 4-14 0,-1-1-2 0,1 1-16 16,-1-1-19-16,-6 5-23 0,0-1-28 16,6-3-3-16,-12 3-25 0,6 0-41 15,0 1-32-15,0-1-6 0,0 1 39 0,0 3 34 16,-6-4 37-16,6 0 41 0,0 1 49 15,0 3 40-15,0-4 31 0,-7 0 31 0,7 4 30 16,0-3 32-16,0-1 19 0,-6 4 4 16,6-4-6-16,0 4-14 0,0-3-17 0,0-1-19 15,-7 4-10-15,7 0-7 0,0-4 4 16,0 4 7-16,0 0 7 0,0 0 14 16,0 0 27-16,0 0 18 0,0 0 25 0,0 4 34 15,0-4 32-15,0 7 22 0,0-3-14 16,0 0 39-16,0 7 12 0,0 0-36 0,0-1-39 15,0 5-36-15,0 3-29 0,0 1-30 16,0 7-11-16,0-4-9 0,0 7 5 0,0-4-1 16,0 9-7-16,0-1-15 0,7-1-3 15,-7 5-5-15,0-1-1 0,0-2 4 0,0-1 5 16,0-1 1-16,0 1-1 0,-7-3-5 16,7-1-3-16,0-3-4 0,0-1-9 15,-7 1-9-15,7-4-3 0,0-3 0 0,-6-1-4 16,6 0 0-16,-6-7-1 0,6 4 3 15,-8-1 0-15,2-3-1 0,6 0-4 16,-6-4 3-16,0 1 1 0,-1 0-3 0,0-5-5 16,1 4-1-16,-1-3-8 0,1 0-1 15,0-1-8-15,-2-3 8 0,-4 0 3 0,6 4 3 16,-8-4 2-16,8-4 0 0,-7 4 0 16,6 0 0-16,-6-3 0 0,1-1 0 0,4 0 0 15,-4 1 5-15,5-1-4 0,-6-4 3 16,6 5-3-16,1-5-1 0,0 1-6 15,0-4 4-15,6 0-3 0,-8 0-8 0,8 0-20 16,0-3-31-16,8-1-25 0,-2-3-25 16,0 0-42-16,0-1-80 0,8-3-133 0,-1 0-210 15,-1 0-26-15,8-3-77 0,-7-1 36 16,7 0 42-16,0 4 258 0</inkml:trace>
  <inkml:trace contextRef="#ctx0" brushRef="#br0" timeOffset="155687.9683">22437 15617 275 0,'0'-7'234'0,"0"-4"48"0,0 3-33 0,0-3-58 15,0 4-47-15,0 0-36 0,-8-4-6 16,8 3 2-16,0 1 16 0,0 0 28 0,-6 0 41 15,6-1 33-15,0 5 15 0,0-1 50 16,0-3 3-16,-6 3-44 0,6 0-52 0,0 1-49 16,0-5-41-16,0 5-27 0,-7-1-27 15,7 0-10-15,0-3-10 0,0 3-4 0,-7 0-4 16,7 1 7-16,0-1 1 0,0 0 7 16,0 1 0-16,0-1 2 0,0 0-2 15,0 1-9-15,0-1-5 0,0 4-11 0,-6-4-2 16,6 1-6-16,0-1-3 0,0 1-1 15,0 3 0-15,0-4-3 0,0 0 5 0,0 4-1 16,0-3-4-16,-6 3-3 0,6-4-2 16,0 4 1-16,0-4-1 0,0 4 6 15,0 0 1-15,0-3 1 0,0 3 0 0,0 3 0 16,0-3 0-16,0 4 5 0,0 3 4 16,6 4 5-16,-6 7 4 0,6 1-1 0,-6 3-1 15,7 7 3-15,-7 4 0 0,7 0 4 16,-1 7 5-16,-6 1 4 0,6-1 2 15,-6 4 7-15,8 0 1 0,-2-4-4 0,-6 0 2 16,6 1-3-16,-6-1 3 16,7-3-4-16,-7-4-7 0,6-1-3 0,-6 2-14 15,7-9-2-15,-7 5 1 0,0-5-5 16,6-3 0-16,-6 0-1 0,0-3-3 0,7-5 2 16,-7 1-3-16,0-1-1 0,6-3 7 15,-6-3-1-15,0-1 3 0,0 0 1 0,0-3-1 16,0 3-6-16,0-3-2 0,0-4 3 15,6 4-6-15,-6-1 1 0,0 1 1 0,0 0 0 16,0-1 0-16,0 1 4 0,0 0-3 16,0 0-1-16,0-1 0 0,0 1 0 0,8 0 0 15,-8-1 3-15,0 1-2 0,0 0 0 16,0-1-1-16,0 1 0 0,0-4 0 16,0 4 0-16,0-1 0 0,0 1 0 0,6-1 0 15,-6 1 0-15,0 0 3 0,0-1-2 16,0 1 3-16,0 0 4 0,0-1 1 0,0 1 14 15,0 0 18-15,6-1 10 16,-6-3 3-16,0 4-3 0,0-4-4 0,0 4-2 0,0-4-3 16,0 3-15-16,0-3-8 0,0 0-5 0,7 0-4 15,-7 0 1-15,0-3-5 0,6-1 0 16,1-7-4-16,6 0 2 0,0-7 7 16,0-8-4-16,0-3 2 0,6-4-3 15,1-7 3-15,-1-1 1 0,1-3 0 0,0 0 0 16,-1 4-4-16,1-4-4 0,-1 4 3 15,-6 3-3-15,0 1-2 0,1 2 0 16,-2 5 0-16,2 0 3 0,-8 0-2 0,7 3 0 16,-7 4 2-16,1 0-2 0,0 0-1 0,-1 7 4 15,0 1 4-15,-6-1-6 0,0 4-1 16,7 4-1-16,-7 0-3 0,0-1-8 16,7 5-9-16,-7-5-23 0,0 8-31 15,0-3-28-15,0-2-35 0,0 2-46 0,6 3-29 0,-6-4-12 16,0 4-73-16,0-3-196 0,0 3-307 15,0 0-100-15,0 0-33 0,-6 0 309 0,6 3 254 16</inkml:trace>
  <inkml:trace contextRef="#ctx0" brushRef="#br0" timeOffset="156030.7471">22514 15892 304 0,'-6'3'586'0,"0"-3"188"16,6 4-80-16,-8-4-42 0,8 4-150 0,-6-4-159 15,6 3-119-15,-6-3-78 0,6 0-38 16,-7 4-24-16,7-4-8 0,0 0-8 15,0 0-3-15,7 0 3 0,-7 0-1 16,6 0 2-16,0 0-9 0,8-4-14 0,-8 1-14 16,14-5-4-16,-7 5-9 0,0-5-7 15,6 5-4-15,-5-5-19 0,-2 1-43 0,8 0-54 16,-7 3-36-16,-7-3-56 0,8 3-84 0,-2 4-161 16,-5-3-251-16,0-1-105 0,-1 4-118 15,1-4 227-15,-7 4 279 0</inkml:trace>
  <inkml:trace contextRef="#ctx0" brushRef="#br0" timeOffset="156550.6186">23100 15877 9 0,'-6'4'322'0,"0"3"229"16,-2-3 82-16,2-1-29 15,0 1-89-15,6 0-7 0,-6-4-99 0,6 3-100 0,0-3-83 16,-7 4-65-16,7-4-52 0,0 0-37 15,0 4-24-15,-7-4-16 0,7-4-6 16,7 4-1-16,-7-4 7 0,7-3 0 0,-1 0-8 16,0-4-5-16,8 0-10 0,-2-4-6 15,2 1-2-15,-1-1-1 0,-1 0-6 0,2 1-4 16,-2 3 2-16,-5 3 0 0,6 1 3 16,-6 3 3-16,5 0-4 0,-5 1 6 0,0 6 16 15,-1 1 17-15,0 0 7 0,2 3 11 16,-2 1 16-16,0 3 1 0,1 0-1 0,-1 3-15 15,1 1-1-15,0-1-7 0,5 5-17 16,-6-5-5-16,8 5-4 0,-8-1-5 0,7 1-9 16,1-5 4-16,-8 1-2 15,7-1 3-15,-6-3 0 0,5 0 1 0,-5-3-4 0,6-1-10 16,-6 0-27-16,-1-3-26 16,0-1-39-1,1 1-49-15,0-4-44 0,-1 4-58 0,-6-4-112 0,6-4-177 0,-6 4-112 16,8-4 27-16,-8 1 1 0,0-4 82 0,0-1 92 15,6 1 65-15</inkml:trace>
  <inkml:trace contextRef="#ctx0" brushRef="#br0" timeOffset="156766.8079">23459 15848 334 0,'0'-11'311'0,"0"-4"132"0,0 8-3 16,0-4-43-16,-6 4-78 0,6-1-65 0,0 5-46 16,-8-1 28-16,2 4-6 0,0 0-15 15,-1 0-9-15,0 4-10 0,-5 3-21 0,-1 0-26 16,6 4-30-16,-12 4-32 0,5 3-26 15,-5 0-19-15,-1 4-14 0,8 4-11 16,-8-4-6-16,7 0-5 0,0 0-2 16,6-4-12-16,1 1-25 0,0-5-31 0,-2-3-40 15,2 1-48-15,6-1-64 0,-6-4-99 16,6 0-174-16,0-3-57 0,0-1-140 0,0 1-6 16,6-4 83-16,-6 0 260 0</inkml:trace>
  <inkml:trace contextRef="#ctx0" brushRef="#br0" timeOffset="157299.0912">23999 15929 420 0,'6'0'726'0,"-6"0"171"0,8 0-43 15,-8 0-149-15,0 0-209 0,6 0-164 0,-6 0-121 16,0 3-72-16,0-3-50 0,6 0-35 16,-6 0-26-16,0 0-13 0,0 0-3 0,6 4-1 15,-6-4-4-15,0 4-5 0,0-4-1 16,0 3-21-16,0 1-44 0,0 0-45 16,0-1-61-16,0 1-103 0,0 3-204 0,0 0-301 15,0 1-98-15,0-1-70 0,0 0 276 16,0-3 279-16</inkml:trace>
  <inkml:trace contextRef="#ctx0" brushRef="#br0" timeOffset="160415.4721">24787 15716 334 0,'13'-4'323'0,"-7"-3"124"16,2 0-2-16,-2 3-44 0,0-3-90 15,1 3-91-15,0-3-71 0,-1 3-50 0,-6 0-13 16,0 1-1-16,6-1 10 0,-6 4 17 15,7-4 18-15,-7 1 13 0,6-4 0 0,-6 3-10 16,0 0-22-16,7-3-26 0,-7 0-21 16,7-5-17-16,-1 1-9 0,0-3-10 0,1 3-2 15,0-8-2-15,-1 5 0 0,0-1-3 16,1 1-3-16,-7-1-4 0,7 0-4 0,-7 0-2 16,0 4-2-16,0-3 1 0,0 3 1 15,0 0-3-15,0 0 3 0,-7-4-4 16,0 4 1-16,1 0 1 0,0 0-4 0,-1 0-1 15,-6 4-3-15,0-4-1 0,6 3 2 16,-12 5-3-16,6-1-2 0,-6 4 1 0,-8 4 3 16,8 4-3-16,-8 3 3 0,8 3 4 15,0 4 4-15,-1 4 1 0,1 0 1 16,5-4 0-16,8 4 0 0,-1 1 0 0,7-1 3 16,0-4 3-16,0 0-2 0,7-3 8 15,6-4 9-15,0 0 2 0,0-4 6 16,0-3-7-16,7-1-6 0,-1-3-3 0,1-3-6 15,6-1-2-15,-1-7-3 0,-5 4-4 16,0-8-1-16,-1 4 2 0,1 0-2 0,-7 0-3 16,0 0 0-16,-7 4 2 0,1 0-3 15,0-1-5-15,-7 1-1 0,6 3 1 16,-6 0-6-16,0 1 2 0,0-1 0 0,0 4 0 16,0 0 3-16,0 0-3 0,0 0 6 15,0 4 1-15,0-1-1 0,0 5 1 0,0 3 9 16,7 4 7-16,-7-1 9 0,0 8 8 15,0 4 5-15,0 7 2 0,-7 4 6 0,7 3-3 16,-6 7-2-16,6 5 1 0,-14 3 2 16,8-1-5-16,0 5 1 0,-1-4 4 15,-6 0 2-15,7-7 3 16,-8-4 5-16,8-4-6 0,-1-7-1 0,-5-4-4 0,5-7-8 16,-6 0-6-16,7-7-2 0,-8-1 0 15,1-3-2-15,0 1 8 0,0-5 9 0,1-3 6 16,-2-1-2-16,1-3-10 0,0 0-6 15,0 0-9-15,0-3-4 0,0-1 0 0,0-3-8 16,0-1-5-16,6-3-2 0,1 0-1 16,0-4 3-16,-1-3-2 0,7 0-1 0,0-8 0 15,7 1 0-15,-1-5 0 0,0 1-3 16,7-4-1-16,7-4-7 0,0 5-30 16,-1-2-42-16,7 1-48 0,0 1-53 0,0 2-67 15,1 1-45-15,5 3-116 0,-6 4-254 0,-7 0-171 16,7 0-66-16,-6 0 41 0,-1 7 333 15</inkml:trace>
  <inkml:trace contextRef="#ctx0" brushRef="#br0" timeOffset="160686.3298">25171 15280 236 0,'0'-11'718'0,"8"4"212"0,-2 3-56 0,-6-3-121 15,0-1-220-15,6 5-179 0,-6-1-126 16,0 0-82-16,0 4-55 0,0-3-40 0,0-1-24 16,0 4-31-16,0 0-25 0,0 0-33 15,-6 4-25-15,6-1-41 0,0 5-72 16,-6-1-130-16,6 8-260 0,-8-4-210 0,8 3-123 15,0 1 57-15,-6 3 359 0</inkml:trace>
  <inkml:trace contextRef="#ctx0" brushRef="#br0" timeOffset="161229.8558">25347 15518 87 0,'0'-3'302'0,"0"-1"174"0,0-3 51 15,0 3-2-15,0 0-99 0,0 1-98 16,0-1-29-16,0 0-71 0,-6 1-67 15,6 3-47-15,0-4-22 0,0 0 5 0,0 4 23 16,0-4 11-16,0 4 4 0,0 4-5 16,-6-4-10-16,6 8-10 0,-8-1-12 15,2 0-14-15,0 8-14 0,0 0-15 0,6 3-7 16,-7 0-8-16,0 4-6 0,1 0-9 16,-1 4-7-16,7-1-6 0,-6 1-1 0,6-4-4 15,0 0-1-15,6 0-4 0,-6-4 5 16,0 1-5-16,7-5-7 0,-7 1-27 15,6 0-36-15,1-4-22 0,-7-4-36 0,7 4-68 0,-7-8-140 16,6 5-276-16,0-5-181 16,-6-3-112-16,6 0 52 0,-6 0 341 0</inkml:trace>
  <inkml:trace contextRef="#ctx0" brushRef="#br0" timeOffset="161617.874">25419 15672 324 0,'0'-4'602'0,"0"1"188"0,0-1-101 16,0 0-48-16,0 1-155 0,7-4-153 0,-7 3-113 16,0-3-78-16,0-1-54 0,6 0-32 15,-6-2-18-15,7-5-18 0,-1 0-5 16,0 1 6-16,1-5 7 0,6 1 5 0,0 0-1 15,0 0-7-15,-6-1-9 16,6 4-10-16,0 1-10 0,-7 3 2 0,0 0 2 0,2 4 3 16,-2 3 3-16,0 0 2 0,-6 4-1 15,7 4 9-15,-7 3 3 0,6 4 0 0,-6 0-1 16,0 4-2-16,0-1 11 16,7 5-5-16,-7-1-2 15,6 1-7-15,1 2-6 0,-1 1 3 0,0 0-1 0,2 0-2 16,-2-3-2-16,0 3 4 0,1-8-6 0,6 1 1 0,-6 0 0 15,-1-4 2-15,0 0-1 0,1-4-14 16,0 0-24-16,-1 0-24 0,0-3-23 16,1 0-32-16,0-1-38 0,-1 1-65 0,-6-4-125 15,7 4-188-15,-7-4-77 0,0-4-71 16,6 4-22-16,-6-4 62 0,0 1 224 0</inkml:trace>
  <inkml:trace contextRef="#ctx0" brushRef="#br0" timeOffset="161885.1397">25738 15602 111 0,'7'-11'334'16,"-7"0"181"-16,0 4 25 0,6 0-56 16,-6-1-107-16,0 1-107 0,0 3-40 0,6 1-58 15,-6-1-53-15,-6 4-32 0,6-3-7 16,0 3 11-16,-6 0 16 0,-1 3 12 16,1 1 6-16,-7-1-7 0,6 8-22 15,-13 0-24-15,8 4-16 0,-8 3-16 0,1 0-13 16,-7 5-7-16,6 2-6 0,-6-3-4 15,7 4-7-15,-1-4-2 0,0 0 3 0,7-4-6 16,-7 1-23-16,14-5-34 0,-7 1-43 0,6-4-52 16,1 0-81-16,6-4-126 0,-6-3-96 15,6 3-70-15,0-3-107 0,0-4-5 0,0 3 106 16,0-3 219-16</inkml:trace>
  <inkml:trace contextRef="#ctx0" brushRef="#br0" timeOffset="163663.4265">25953 15390 102 0,'0'0'75'0,"0"-4"7"15,0 4 9-15,-7-3-13 0,7 3-18 0,0 0-16 16,-6 0-13-16,6-4-13 0,0 4-6 16,-7 0-2-16,7-4 6 0,0 4 13 0,-6 0 21 15,6 0 37-15,0 0 51 0,-6-3 51 16,6 3 42-16,-7 0 66 0,7 0 43 0,-7 0 3 16,7 0-46-16,0 0 6 0,-6-4-52 15,6 4-63-15,-6 0-54 0,6 0-39 0,-7 0-25 16,7-4-18-16,0 4-8 0,-7 0 0 15,7 0 0-15,-6 0 2 0,6 0 0 16,0-3-13-16,-7 3-14 0,7 0-7 0,0 0-3 16,0 0 2-16,-6 0 6 0,6 0 5 15,0 3 7-15,0-3 5 0,0 0 6 0,0 4 2 16,0 0 7-16,6 3 0 0,-6 0-1 16,0 1-3-16,7 3 5 0,-1 3 4 0,1-3 2 15,0 7-1-15,-1 1 1 0,0-1-6 16,1 1-6-16,0 3 2 0,-7 3-1 0,6-3 0 15,-6 4 0-15,0 3-4 0,-6-3 0 16,6 3-5-16,-7 0 0 0,-6 0-8 16,0 1-8-16,6-1-4 0,-12 1 0 15,6-1-4-15,0-4 2 0,-7-3-6 16,7 1-6-16,-6-5-7 0,6 0-17 0,-1-3-25 16,8-4-33-16,-7 0-42 15,7-4-47-15,-1-3-52 0,7-1-96 0,-6 1-173 0,-1-4-217 16,7-4-67-16,0 1-50 0,0-1 96 15,0-3 317-15</inkml:trace>
  <inkml:trace contextRef="#ctx0" brushRef="#br0" timeOffset="164217.6829">26227 15500 70 0,'0'-4'411'0,"0"4"311"16,-7-3 87-16,7 3-71 0,0 0-84 0,-7-4-170 0,7 4-148 15,0-4-115-15,0 4-73 0,-6-3-53 16,6 3-40-16,0 0-20 0,0-4-1 0,0 4 14 15,0 0 28-15,0 0 19 16,0-4 7-16,6 4-8 0,-6 0-23 0,14-4-20 16,-1 1-11-16,-1-1-13 15,8-3-12-15,6 3 0 0,1-3-3 0,-1 3-1 0,-1-3-4 16,1-1-5-16,0 5-28 0,1-1-39 0,-8-3-44 16,0 3-44-16,-5 4-44 0,-1-3-23 15,0-1-93-15,-7 4-215 0,1 0-294 0,-1 0-92 16,-6 0-29-16,0 4 330 0,-6-4 247 15</inkml:trace>
  <inkml:trace contextRef="#ctx0" brushRef="#br0" timeOffset="164414.586">26292 15573 109 0,'-14'11'471'0,"2"0"268"15,6 0-16-15,-8-4-160 0,8 0-76 0,-1 1-141 0,1-4-116 16,-1 3-82-16,7-3-52 0,-7 0-32 15,7-1-25-15,0 1-12 0,0-1-5 0,0-3 9 0,7 4 20 16,-7 0 3-16,7-4-4 16,6 3-10-16,-7-3-4 0,8 0-16 0,4 0-6 15,-4 0-9-15,5-3-6 0,1 3-24 16,0 0-28-16,-1-4-37 0,-6 0-31 0,0 4-28 16,-1-3-45-16,8-1-73 0,-13 1-115 0,6-1-18 15,-6 0-65-15,-1 1-86 0,0-1-24 16,-6 0 41-16,7 1 200 0</inkml:trace>
  <inkml:trace contextRef="#ctx0" brushRef="#br0" timeOffset="164706.1649">26422 15434 141 0,'0'-18'358'0,"6"-1"173"16,1 5-14-16,-7-1-89 0,0 0-121 0,7 5-93 15,-7-1-57-15,0 3 7 0,0 0 48 16,0 5 26-16,-7-1 5 0,7 8-13 0,-7-1-20 16,1 5-18-16,-8 6-13 0,2 5-12 15,-1 3-26-15,0 7-30 0,-6 4-15 0,-1 4-30 16,0 0-21-16,1 3-13 0,-1 4-12 16,0-4-7-16,1 0-2 0,-1-3-4 15,8-4-8-15,-2-4-19 0,2-3-24 0,5-4-26 16,0-4-37-16,1-3-29 15,-1-1-49-15,7-3-52 0,0 0-74 16,-6-7-126-16,6 3-135 16,0-3-48-16,0 0-63 0,0 0 17 0,0-4 168 15</inkml:trace>
  <inkml:trace contextRef="#ctx0" brushRef="#br0" timeOffset="165495.8125">26773 15474 180 0,'0'-4'172'0,"8"4"91"0,-8-3 100 0,0 3 18 15,6-4 43-15,-6 0-27 0,0 4-60 16,0 0-21-16,6-3-24 0,-6 3-59 0,0 0-59 15,0-4-41-15,7 4-33 0,-7 0-18 16,0 0-21-16,0-4-14 0,0 4-12 0,0 0-7 16,0 4-6-16,0-4-10 0,0 0 0 15,0 4 0-15,0-1 6 0,0 1 9 16,0 0 6-16,-7 3-1 0,7 1-5 0,0-1 1 16,0 4 0-16,0 0 0 0,0 0-8 15,0 0 3-15,7 0-5 0,-7 0-4 0,0 0 1 16,6 0 6-16,1 0 8 0,-1-4 2 15,-6 4 3-15,7-4 9 0,-1 0 9 0,0-2 3 16,2-2-3-16,-2 1-2 16,0 0-10-16,8-4-6 0,-8-4-10 0,0 4-6 0,1-4-9 15,6-4 1-15,-6 1 0 0,-1-4 0 16,0 0-3-16,1 0-2 0,0-7-3 16,-1 3-1-16,-6-3 2 0,6 4-2 15,-6-5 3-15,0 1-2 0,0 3-6 0,0 0 3 16,-6-3 1-16,6 7 0 0,-6-3-3 15,-1 3 2-15,7-4-7 0,-7 8 6 0,1-4 1 16,0 3-2-16,-1 1-5 0,0-1 2 16,1 5 1-16,-1-5 6 0,-5 5 0 0,5 3-4 15,0-4-5-15,-5 4-2 0,4 0 1 0,2 0-8 16,-7 4-2-16,7-4 3 0,-1 3 2 16,1 2 4-16,-1-2 2 0,1-3 5 15,0 3-1-15,-2 5-2 0,2-4 1 0,6-1-8 16,-6 1-12-16,6 0-16 0,-7 3-9 15,7-3-13-15,-6-1 0 0,6 1-4 16,0 0 3-16,0-1-9 0,0 1-15 0,-7 0-40 16,7-1-77-16,0 1-138 0,0 0-204 15,0-1-84-15,0 1-122 0,0 0-9 0,-6-4 293 16</inkml:trace>
  <inkml:trace contextRef="#ctx0" brushRef="#br0" timeOffset="168547.925">12855 17145 208 0,'-6'0'581'16,"0"0"159"-16,-1 0-94 0,7 3-144 15,-6-3-82-15,-1 0-120 0,1 0-104 0,-1 0-72 16,1 0-45-16,0 0-32 0,-2 0-17 15,-4 4-12-15,5-4-12 0,0 4-2 0,-5-1-3 16,5 1-3-16,1 0 7 16,-1-1 9-16,7-3 7 0,-7 4-3 0,1 0-1 15,6-4 2-15,-6 3 0 0,6 1-2 0,-7-1 5 16,7 1 1-16,0 0 4 0,-7-1 8 16,7 2 12-16,0-2 8 0,7 1 7 0,-7 0-5 15,7-1-9-15,-1 4-10 0,0-3-9 16,8 3-9-16,-1-3-6 0,-1 0-3 0,2 3-2 15,6-3-1-15,-1-4 0 0,7 3-5 16,-6-3 3-16,5 0-4 0,1-3 2 0,-6 3-3 16,6-4 1-16,0 0-1 0,1-3-1 15,-2 3 0-15,-5 1-2 0,0-5-6 0,-1 5-19 16,-6-1-14-16,6 1-21 0,-5 3-17 16,-8-4-25-16,7 0-45 0,-6 4-69 15,5 0-87-15,-5-3-148 0,-7 3-59 16,6 0-135-16,-6 0-40 0,0-5 41 0,7 5 276 15</inkml:trace>
  <inkml:trace contextRef="#ctx0" brushRef="#br0" timeOffset="169385.4499">12798 17379 82 0,'-8'0'361'0,"2"0"257"0,6 0 74 0,-6 0-101 16,-1 0-53-16,0 0-66 0,1 0-92 16,6-3-89-16,-6 3-69 0,-1 0-46 0,1 0-29 15,6 0-24-15,-7 0-19 0,0-4-19 16,1 4-20-16,6 0-23 0,-6 0-18 0,6 0-10 15,-7-4-3-15,7 4 0 0,-7 0 3 16,7 0 6-16,0 0 11 0,-6 0 9 0,6-3 0 16,0 3-7-16,0 0-8 0,0-4-11 15,6 4-2-15,-6 0-8 0,0-4 0 0,7 4-2 16,-7-3-2-16,7 3 0 0,-1-4 0 16,0 4 0-16,1-4 0 0,0 4 0 0,6-4 4 15,-7 4-2-15,0 0-2 0,-6-3 0 16,7 3 0-16,0 0 0 0,-7 0 3 0,6 0-2 15,0 0 0-15,2-4-1 0,-8 4 0 16,6 0 0-16,0 0 0 0,1 0-3 16,-1-4 2-16,1 4 1 0,-1 0 3 0,-6 0-2 15,7 0-1-15,-1-3 0 0,0 3 0 16,2 0 3-16,-2-4-2 0,0 4-1 0,1 0 0 16,-1-4-3-16,-6 4 2 0,7 0 4 15,-1-3-5-15,1 3-2 0,-1 0 3 0,1-4-3 16,-7 4 2-16,7 0 2 0,-1-4 0 15,0 4-3-15,-6 0 2 0,7 0 0 0,0-3-2 16,-1 3-2-16,-6 0 0 16,6 0 4-16,-6 0-10 0,7 0-9 0,-1 0-3 0,-6-4-2 15,7 4 0-15,-7 0 4 16,7 0 4-16,-7 0 4 0,6 0 9 0,-6 0-1 16,6-4 1-16,-6 4 2 0,8 0 2 15,-8 0 0-15,6 0 0 0,-6 0 0 0,6 0-7 16,0-3-13-16,1 3-22 0,0 0-19 15,-7 0-10-15,6 0-3 0,1 0 3 16,-1-4-9-16,0 4-23 0,2 0-39 0,-2-3-62 16,-6 3-136-16,6 0-250 0,1-4-117 0,-1 0-118 15,-6 4 3-15,7-3 310 16</inkml:trace>
  <inkml:trace contextRef="#ctx0" brushRef="#br0" timeOffset="169804.9082">13005 16932 118 0,'0'-7'265'15,"0"0"113"-15,-6 3 23 0,6 1-13 16,0 3-21-16,0-5-45 0,0 2-55 0,0 3-45 15,0-4-1-15,6 4-27 0,-6 0-34 16,0 0-29-16,8 0-16 0,-2 0-12 16,0 0-8-16,7 4-9 0,-6-1-10 0,12 2-2 15,-5 2-10-15,5 0 3 0,-6 4 0 16,6 0-10-16,7 0-11 0,-6 0-9 16,-1 4-9-16,7-1-8 0,0 1-5 15,1-4-5-15,-1 3-7 0,0 1 3 0,-7 0-1 16,7-4 0-16,-12 0-1 15,5 0 5-15,-6 0 8 0,6-4 5 0,-13 4 1 0,8 0 1 16,-14-4 0-16,6 4-8 0,1 0 2 16,-7 0-1-16,-7 4-6 0,7 0-3 0,-6-1-2 15,-8 5 1-15,2 3-2 0,-8 3 0 16,1-3-1-16,-1 7-3 16,-6-3 2-16,7 4-2 0,-7-9 0 0,6 5-6 15,1-4-13-15,-1-3-23 0,0-5-33 16,8 5-50-16,-2-9-69 0,1-2-133 0,1 3-228 0,5-8-106 15,0 1-122-15,1-4-4 0,6 0 224 0,-6-4 221 16</inkml:trace>
  <inkml:trace contextRef="#ctx0" brushRef="#br0" timeOffset="171930.6613">13891 16786 48 0,'0'4'178'0,"-6"-4"111"0,6 3 52 16,-6 1 1-16,6-4 2 0,-8 3 9 16,8-3-19-16,-6 4-40 0,6-4-19 15,0 4-3-15,-6-4-47 0,6 0-52 0,-7 3-43 16,7-3-39-16,0 0-23 0,-6 4-16 16,6-4-6-16,0 0 10 0,0 4 8 0,-7-4 0 15,7 0-3-15,0 3-3 0,0-3-6 16,7 0-11-16,-7 0-11 0,0 0-2 0,6 4-5 15,1-4-2-15,-1 0-6 0,0 0-5 16,8 0-1-16,-1 0-4 0,0-4 0 0,0 4-1 16,0 0 3-16,0 0-2 0,0-3-1 15,0 3-3-15,0 0-1 0,-7-4 3 0,8 4-2 16,-8 0-3-16,0 0-1 0,2 0 4 16,-2 0 5-16,0 0 1 0,-6 0 4 15,7 0 0-15,-7 4 1 0,6-4 5 0,-6 3 5 16,0 5 4-16,7 3-4 0,-7 0-4 15,0 7 1-15,6 0-2 0,-6 5-3 0,0-2 2 16,0 9-6-16,0-5-2 0,0 4 1 16,0 1-1-16,0-4 0 0,0 3 0 15,0-4-3-15,0-3 0 0,0 0-4 16,0-4 0-16,0 1 2 0,0-1-2 0,0-3 7 16,0-4-5-16,0 0-5 0,0 0-10 0,0-4-18 15,0 1-23-15,0-5-25 16,0 4-52-16,0-3-72 0,0 0-110 0,-6-1-184 15,6 1-99-15,0-4-54 0,-7 4-31 0,7-1 30 16,-6-3 201-16</inkml:trace>
  <inkml:trace contextRef="#ctx0" brushRef="#br0" timeOffset="172279.8066">13859 17222 141 0,'-7'-4'392'0,"-6"1"221"0,7-1 19 16,-1 4-127-16,1-4-131 0,6 4-50 15,-6 0-83-15,-2 0-72 0,8-3-60 0,-6 3-41 16,6-5-21-16,-6 5 12 0,6 0 24 16,-7-3 28-16,7 3 14 0,0 0 5 0,0 0-10 15,0-4-16-15,7 4-24 0,-7-4-16 16,6 4-18-16,0-3-13 0,2-1-8 15,4 1-9-15,1-1-5 0,-6 0-3 0,12 1-2 16,-5-1 1-16,-2 0-2 0,1 1-3 16,0-1-1-16,0 0-1 0,-6 1-13 0,6 3-31 15,-7-4-43-15,8 4-46 0,-8-4-50 16,0 4-91-16,1 0-186 0,-1 0-181 0,-6 0-119 16,7 4-41-16,-7-4 153 0,0 0 275 15</inkml:trace>
  <inkml:trace contextRef="#ctx0" brushRef="#br0" timeOffset="172480.2666">13871 17313 128 0,'0'11'536'16,"-6"-4"287"-16,6 1-49 0,-6-1-69 0,6 1-158 16,-7-5-164-16,7 1-136 0,0-4-89 0,0 4-58 15,0-1-34-15,7-3-20 0,-7 0-18 16,0 4-14-16,6-4-3 0,0 4-2 15,2-4-6-15,-2 0 1 0,7 0-11 0,-7 0-27 16,7 0-34-16,7 0-45 0,-7-4-69 16,0 0-111-16,6 1-191 0,1-5-118 15,-1 5-81-15,-5-1-22 0,-1-4 46 0,6 5 240 16</inkml:trace>
  <inkml:trace contextRef="#ctx0" brushRef="#br0" timeOffset="173217.856">14412 16951 170 0,'0'-8'504'0,"0"5"239"16,0-1-30-16,-6-3-109 0,6 3-78 0,0 0-146 0,-6-3-119 16,6 4-94-16,0-2-66 0,0 2-36 15,0-1-19-15,0 0 6 0,0 1 4 0,0-1 7 16,0 0 1-16,6 1-8 0,0-4-8 15,7-1-11-15,1 1-11 0,-2 0-7 16,2-1-4-16,5 5-5 0,1-5-4 16,0 1-4-16,-2 3-1 0,2 1 2 0,-7-1 0 15,1 0 4-15,-2 4 3 0,2 0 7 16,-2 4-1-16,-5 0 0 0,-7-1-5 0,6 5 0 16,-6-1-5-16,0 4 3 0,-6 4 1 15,-1-1-10-15,-5 4-3 0,-2 5 5 0,-6 2-2 16,1 1 7-16,-1-1 9 0,-6 1-4 15,1 0 2-15,5-4-6 0,6-4-6 0,2-3-7 16,-1-4-1-16,6 0 4 0,1-8 12 16,6 5 3-16,0-5 1 0,6 1 1 0,1-4-3 15,6 0-5-15,-1-4-8 0,2 4 4 16,-1-3-2-16,7-5-7 0,0 5 0 16,-8 3 1-16,8-4-3 0,-7 4 2 0,7 0 11 15,-14 0 3-15,6 4-6 0,-12-1 6 16,8 8 2-16,-8 0 3 0,0 0 1 0,0 0 1 15,-8 4-4-15,8-4-7 16,-6 4-3-16,6-4-1 0,-6 0 7 0,6-4-1 16,0 0 6-16,6 1 6 0,-6-1 1 0,6-3-3 15,2 3-8-15,-2-3-1 16,0-1-5-16,1 1-1 0,6 0-1 0,-6-1 3 16,-1 1 1-16,0-1 5 15,0 5 1-15,-6-1-4 0,8 4-1 0,-8 0-3 0,0 4 5 0,-8 0-11 16,8-1-4-16,-6-3-14 0,0 4-16 0,0-1-14 15,-1-3-30-15,0 0-34 0,1 0-56 16,-1-3-133-16,1-5-237 0,6 5-234 16,-6-8 1-16,6 0 33 0,0-4 80 0,0 0 191 15</inkml:trace>
  <inkml:trace contextRef="#ctx0" brushRef="#br0" timeOffset="173643.074">15110 16984 129 0,'0'-4'306'16,"0"0"190"-16,0 1 66 0,6-1-20 0,-6 0-115 15,0 4-69-15,0-3-70 16,0-1-86-16,0 0-63 0,0 1-37 0,0-1-14 15,0 0 0-15,0 1 0 0,0-1-6 16,0 0 2-16,0 4-10 0,0-3-10 0,0-1-10 16,-6 4-12-16,6 0-7 0,0 0-3 0,-8 0-2 15,2 0-1-15,0 0 2 0,-1 4-2 16,-6 3 5-16,7 4 3 0,-7 0 2 16,-1 4 3-16,2 3-4 0,-2 4-9 0,8-4-5 15,-7 8-8-15,7-8-3 0,6 4-1 16,-7 0 0-16,7 0 0 0,7-4-3 15,-7 1-1-15,6-5 1 0,1 5-4 0,-1-8 3 16,0 3-1-16,8-3 1 0,-8 0-3 0,8-3 0 16,-8 3-11-16,7-8-18 15,0 5-29-15,-7-5-34 16,7 1-46-16,1-1-63 0,-8 1-92 0,7-4-154 0,-7 0-145 0,1 0-14 16,-1 0-53-16,1-4 21 15,-1 1 92-15,-6-1 210 0</inkml:trace>
  <inkml:trace contextRef="#ctx0" brushRef="#br0" timeOffset="173922.6912">14972 17167 170 0,'-6'-4'500'16,"0"4"241"-16,6 0-19 15,-7 0-102-15,0 0-94 0,7 0-147 0,-6-4-128 0,6 4-95 16,-7 0-58-16,7 0-37 0,-6 0-19 16,6 0-12-16,0 0-12 0,0 0-4 15,0-3-4-15,6 3-1 0,1 0-3 0,-1-4-2 16,8 0 0-16,-2 1-19 0,8-5-41 16,6 5-20-16,1-5-52 0,5 1-106 15,1 0-193-15,12-4-154 0,-6 0-69 0,7 0-36 16,-1-4 24-16,1 0 202 0</inkml:trace>
  <inkml:trace contextRef="#ctx0" brushRef="#br0" timeOffset="174337.5301">15721 16822 93 0,'0'0'368'0,"-6"-3"225"0,6-1 50 16,0 0-95-16,0 1-123 0,0-1-53 0,0 4-104 15,-7-4-83-15,7 4-62 0,0-3-39 16,0-1-19-16,0 4-7 0,-6 0 10 15,6 0 13-15,0 0 15 0,-6 0 8 0,6 4 9 16,0-1-6-16,-8 5-5 16,2 3-12-16,0 3-18 0,0 5-16 0,-8 3-10 15,8 3-7-15,-1 5-6 0,1 3-12 16,0-1-4-16,-2 1-4 0,2 1-6 0,0 2-4 0,0-7 5 16,6 1-6-16,0-5-1 0,0-2 2 15,0-2-5 1,0 1-2-16,6-3-1 0,-6-5-16 15,6 1-19 1,0-1-19-16,-6-3-19 16,8 0-20-16,-2-3-39 0,0-1-63 15,7 1-106-15,-6-5-186 0,0 1-135 0,5 0-71 0,-6-4-20 0,2 0 44 0,4-4 256 0</inkml:trace>
  <inkml:trace contextRef="#ctx0" brushRef="#br0" timeOffset="175145.6241">16047 16998 95 0,'0'-4'238'15,"0"-3"132"-15,0 4 63 0,0-1 17 16,6 0-22-16,-6 1-68 0,0-1-80 0,0 0-2 15,0-3-55-15,0 3-58 0,7 1-46 16,-7-1-31-16,0 0-19 0,0 1-11 0,0-1 7 16,0-3 4-16,0 3 2 15,0 0-7-15,0 1-6 0,0-1-3 0,-7 1-10 0,7-2-12 16,0-2-8-16,0 3-9 16,-6 1-2-16,6-1-2 0,0-3-3 0,-6 3-1 15,6 1 1-15,-7-1-6 0,7 0-2 0,-7 1-1 16,7-1 0-16,-6 0-3 0,0 1-1 15,6 3 3-15,-7-4-1 0,1 4-2 0,-1-4 0 16,-6 4 2-16,7 0 8 0,-1 4 9 16,-6 0 9-16,6-1 13 0,-6 5 7 15,7-1 6-15,-7 4 0 0,7 3-3 16,-2 5-7-16,-4-4-11 0,5 3-3 0,1 4-8 16,-1-4-4-16,1 0-1 0,6 1-3 0,-7-1-1 15,7 1-1-15,0-8 2 0,0 3 8 16,7-3 4-16,-7 0 6 0,0-4 13 0,6 1 8 15,-6-5-6-15,7 1-8 0,-1 0-7 16,1-4-12-16,-1-4-4 0,8 0-8 0,-8 1 0 16,0-1 2-16,1 0-4 0,6 1-16 15,-7-5-10-15,1 1-10 0,6 0 2 0,-6 0 8 16,-1-1 4-16,0 1 5 16,1 0 0-16,0 3 4 0,-1 0 2 0,-6 0-2 15,7 1 0-15,-7 3 2 0,6-4 3 0,-6 4 1 16,0 0 1-16,0 0 3 0,0 0 1 15,6 0-3-15,-6 4 2 0,0-4 0 16,0 3 1-16,0-3 0 0,7 4 0 0,-7 0 3 16,0 0-2-16,0-1-1 0,7 1-6 15,-7 0-6-15,0-1-3 0,6 1-3 0,-6 0-2 16,0-1 1-16,0-3 4 0,6 4 5 16,-6 0 1-16,0-1 4 0,0-3 3 0,0 4-1 15,7-1 5-15,-7-3-2 0,0 4 0 16,0-4 2-16,7 4-1 0,-7-4-3 15,0 3 2-15,0-3-3 0,0 4 2 16,0-4 0-16,0 0-2 0,0 4 2 0,0-4 1 16,0 0-2-16,6 3 1 0,-6-3-7 0,0 0-27 15,0 4-33-15,0-4-42 0,0 0-69 16,7 0-99-16,-7 4-182 0,0-4-158 16,6 0-111-16,-6 0-42 0,0 0 95 0,0-4 296 15</inkml:trace>
  <inkml:trace contextRef="#ctx0" brushRef="#br0" timeOffset="175382.5521">16353 16987 39 0,'6'0'356'0,"8"-3"242"0,-8-1 80 15,1 0-64-15,-1 4-56 0,-6 0-73 16,0-3-131-16,6 3-111 0,-6 0-82 15,0 0-59-15,8 0-38 0,-8 0-27 0,0 3-15 16,0-3-14-16,0 4-38 0,0 0-30 16,0-1-30-16,6-3-44 0,-6 4-75 15,0-1-133-15,0 1-160 0,0 0-50 0,0-1-116 16,6 1-5-16,-6 0 120 0,0-1 231 16</inkml:trace>
  <inkml:trace contextRef="#ctx0" brushRef="#br0" timeOffset="175981.3528">16737 16687 112 0,'14'-18'413'0,"-8"7"225"15,7-4-1-15,-6 4-137 0,-7 0-141 0,6 3-58 16,0 1-89-16,-6 3-71 0,0-3-54 0,0 3-34 15,7 4-19-15,-7-3 1 0,0 3 22 16,0 0 26-16,0 3 19 0,0-3 9 16,0 4-2-16,0 0-8 0,0 3-12 15,0 4-16-15,0 0-15 0,0 4-14 0,7 3-14 16,-7 4-6-16,0 0-11 0,0 4-3 16,6 6-4-1,-6-2-1-15,0 3-1 0,7 4-3 0,-7-5 2 16,0 2 1-16,6-5-2 0,-6 0 3 15,0 0 2-15,6-3 9 0,-6-4 3 0,0-3 0 0,0-1-5 0,0-4-3 16,0 1-5-16,0-4 2 0,0 0-1 0,0-4 1 16,7 1 5-16,-7-5 3 0,0 1-3 15,0 0-4-15,0-1-3 0,0 1-4 16,0-4-1-16,0 3 1 0,0-3-3 0,0 0 1 16,0 0-3-16,0-3 2 0,0-1-3 15,0 4-5-15,0-7 1 0,0 3 0 0,7-7 0 16,-7 4 5-16,6-4 2 0,-6-4-4 15,6 4 3-15,2 0 1 0,-2-3-2 16,0 3-3-16,1 0 1 0,-1 4-2 0,-6-5 0 16,7 5 5-16,-1 0 3 0,7 3-1 15,-7 0 0-15,2 1 6 0,-2-1-2 0,0 4 6 16,1 0 9-16,-1 0 11 0,1 0 12 16,-7 4 4-16,7-1 0 0,-7 1-12 0,6 3-3 15,-6 1-7-15,0 3-6 0,-6-4-12 16,-1 4 3-16,7 0-3 0,-7 0-14 0,1 4-31 15,-1-4-14-15,1-4-15 0,0 4-18 16,-2-4-21-16,2 4-22 0,0-7-23 16,-1 3-58-16,1-3-103 0,-1 0-181 15,7-4-61-15,-6 0-87 0,-1 0-6 0,7-4 32 0,-6 0 198 16</inkml:trace>
  <inkml:trace contextRef="#ctx0" brushRef="#br0" timeOffset="176394.6232">17167 16602 7 0,'7'-7'321'0,"-1"0"237"0,1-1 89 15,-1 1-53-15,0 3-146 0,-6 4-45 0,0-3-115 16,8-1-93-16,-8 4-69 0,0 0-46 15,0-3-29-15,0 3-21 0,6 3-7 16,-6-3 9-16,0 0 10 0,6 4 18 0,-6-1 21 16,0 1 15-16,7 3 3 0,-7 1 1 15,7 3-5-15,-1-4-8 0,0 8-13 16,-6-4-11-16,7 4-2 0,-1 3-1 0,-6 0-8 16,7 4 6-16,-7 0-3 0,7 4 0 0,-7 0 4 15,0 3 3-15,0 4-1 0,-7 0-4 16,7-1-5-16,0 2-7 0,-7-1-10 15,1 3-7-15,-1-3-5 16,1 4-9-16,-7-4-6 0,6 0-5 16,-5 0 1-16,-2 0 4 0,1-4-5 0,-6-3-2 15,6 3 2-15,-7-7-8 0,7 0-27 0,-6 0-35 0,6-4-43 16,-1-3-46 0,-5-1-45-16,6 1-47 0,0-4-110 0,-7-4-193 0,8 1-161 15,-2-1-8-15,2-3 0 0,5-4 56 16,-13 0 201-16</inkml:trace>
  <inkml:trace contextRef="#ctx0" brushRef="#br0" timeOffset="178297.1893">17675 17317 136 0,'-6'3'181'0,"6"1"111"0,0-4 103 0,-6 4 43 15,6-1 56-15,0 1-32 0,-8-4-37 16,8 4-46-16,0-1-88 0,-6-3-71 0,6 4-56 16,0 0-40-16,0-4-30 0,0 4-19 15,-6-1-10-15,6-3 4 0,0 4 2 0,0 0-4 16,-6-1-16-16,6 1-13 0,0 0-9 16,0 3-11-16,-8 0-4 0,8 4-12 15,-6 0-23-15,0 4-42 0,-1 3-59 0,1-3-116 16,-1 3-212-16,-6 1-296 0,7-5-144 15,-8 4-22-15,2-3 314 0,5-4 239 16</inkml:trace>
  <inkml:trace contextRef="#ctx0" brushRef="#br0" timeOffset="179705.5787">18418 16383 178 0,'0'-4'129'0,"0"1"78"16,6 3 59-16,-6-4 52 0,6 0 21 15,2 4 49-15,-8-3-24 0,6-1-48 0,0-3-10 16,1-1-12-16,0 1-50 0,5-1-45 0,-5 1-43 16,-1-4-32-16,1 4-26 0,0 3-26 15,-1-3-18-15,0-1-12 0,-6 5-10 0,7-5-5 16,-7 8-4-16,0-3-5 0,0-1-6 16,0 0-3-16,0 4-6 0,0-3-2 15,0 3-4-15,0 0 0 0,-7 0 2 16,1 0 1-16,0 3 0 0,-1 1-3 0,0 3 2 15,-6 4-3-15,7 4 3 0,-7 0 1 16,6 3 6-16,-5 4 9 0,4-3 6 0,2 6 2 16,6 1-3-16,-6-1-2 0,6 1-4 15,0 3-4-15,6 1 1 0,-6-1-1 0,6 0-2 16,2 0 0-16,-2 1-6 0,0-4-1 16,8 3 2-16,-8-4 6 15,0 1 5-15,1 0-1 0,-7-1-1 0,6-3-3 16,1 0-1-16,-7 0-10 0,0 0-34 15,0-3-45-15,0 3-63 0,-7-8-112 0,7 5-211 16,-6-5-185-16,-1-3-149 16,1 0-52-16,-7-4 256 0,0-3 243 0</inkml:trace>
  <inkml:trace contextRef="#ctx0" brushRef="#br0" timeOffset="179957.7788">18235 16837 201 0,'0'-7'502'0,"-6"3"245"15,6 0-10-15,0 1-62 0,0-1-119 0,-6 4-163 16,6-4-140-16,0 1-91 0,0 3-60 16,0-4-39-16,0 0-23 0,0 4-10 0,0-3-2 15,6-1 3-15,0 4-3 16,1-3-4-16,0-1-3 0,5 0-9 0,1 1-2 16,1-2-2-16,5-1-2 0,0 1-2 15,8 2-27-15,-7-4-33 0,5 3-50 0,1-3-66 16,0 3-101-16,0-3-196 0,1 3-219 15,-8-3-162-15,0 3-31 0,1-3 303 16,-7-1 237-16</inkml:trace>
  <inkml:trace contextRef="#ctx0" brushRef="#br0" timeOffset="180197.3768">18711 16537 171 0,'7'-15'508'0,"-1"4"173"0,0-4-58 15,0 0-165-15,2 4-108 0,-8 0-73 16,6 1-83-16,0 2-68 0,-6-3-47 0,0 8-29 16,0-1-17-16,0 0-8 0,-6 4 7 15,0 4 11-15,-2 0 16 0,2 3 12 0,0 0 1 16,-7 4-6-16,6 4-6 0,-6-1-14 16,7 5-9-16,-8 3-9 0,8-4-10 15,0 8-7-15,-8-4-3 0,8 3-5 0,6-2-10 16,0-1-21-16,0 3-36 0,0-7-42 15,0 4-38-15,6-3-48 0,8-5-102 0,-8 1-104 16,8-4-37-16,-2-3-115 0,1-1-19 16,1-4 34-16,-2 1 97 0</inkml:trace>
  <inkml:trace contextRef="#ctx0" brushRef="#br0" timeOffset="180715.1623">18893 16566 18 0,'0'-11'276'0,"7"-4"158"0,-7 4 32 0,0 0-36 16,0 0-83-16,6 0-98 0,-6 4-85 15,0-1-61-15,0 1-35 0,0 3-14 0,0 1 19 16,7 3 40-16,-7-4 55 0,0 4 16 16,0 0-5-16,0 4-3 0,0-1-10 0,0 1-12 15,0 8-20-15,0-2-18 0,0 1-13 16,0 4-21-16,0 3-19 0,0 4-15 0,-7 0-11 15,7-4-12-15,-6 8-6 0,6-7-4 16,0 3-5-16,-7-4-1 0,7 0-6 0,0 0 0 16,0-3-2-16,0-4 5 0,-7 0 1 15,7-3 9-15,0 3-3 0,0-8-3 16,0 1-6-16,0 0-3 0,0-4-1 0,0 3-3 16,0-3 7-16,7-3-2 0,-7 3-4 15,0-4 2-15,7-3-3 0,-7-1 2 0,6 0 0 16,1-2 1-16,-1-1-3 0,-6 0 0 15,7 0-1-15,0 3 0 0,-1-3 0 16,0 4 3-16,0-4-2 0,2 4-3 0,-2 3-2 16,-6-3 3-16,6 3 0 0,1 1 4 15,-1-1 3-15,-6 4 7 0,0 0 12 16,7-4 8-16,-7 8 5 0,0-4-5 0,7 4-3 16,-7-1-10-16,-7 1-2 0,7 3-4 15,-7 4-1-15,7-4-14 0,-6 4-18 0,-1-3-25 16,1 3-30-16,6 0-41 0,-6-4-67 15,-2-3-108-15,8 3-164 0,-6-3-117 0,6-4-39 16,-6 0-58-16,6 0 10 0,0-4 160 16,-6-3 210-16</inkml:trace>
  <inkml:trace contextRef="#ctx0" brushRef="#br0" timeOffset="180962.9216">19050 16481 26 0,'6'-14'316'0,"1"6"186"16,-1 1 28-16,0 0-18 0,1 3-94 15,-7 1-96-15,7-1-1 0,-7 4-49 0,6 0-50 16,-6 0-44-16,0 4-34 0,0-4-21 16,6 7-10-16,1-3-3 0,-7 3-2 15,7 4 2-15,-7-4-9 0,0 8-8 16,0-4-9-16,0 7-10 0,0-3-18 0,0 3-13 16,0 0-9-16,-7 4-6 0,0 0-9 15,1 1-13-15,0-1-27 0,-1 0-39 0,0-1-37 16,1 1-47-16,-7-3-69 0,7-1-168 15,-1-4-330-15,0-2-158 0,1-1-94 0,0-8 253 16,-2 1 311-16</inkml:trace>
  <inkml:trace contextRef="#ctx0" brushRef="#br0" timeOffset="181161.5532">19128 16680 199 0,'6'-4'645'0,"-6"4"256"0,7-4-44 0,-7 4-72 15,6-3-211-15,-6 3-194 0,0 0-136 16,0 0-88-16,7-4-47 0,-7 4-40 0,0 0-23 16,6 0-13-16,-6 0-15 0,6 0-9 15,-6 0-3-15,8 0-4 0,-2 0 2 0,0 0 1 16,1 0-1-16,-1-4-18 0,1 4-28 16,6 0-32-16,-1-3-52 0,2 3-50 15,-1-4-76-15,0 4-136 0,0-4-241 0,7 1-121 16,-8-1-84-16,8 0 26 0,-7 1 301 15</inkml:trace>
  <inkml:trace contextRef="#ctx0" brushRef="#br0" timeOffset="181657.64">20020 16481 153 0,'0'-3'174'0,"0"-1"94"15,0 0 85-15,0 1 21 0,0-5 35 16,0 1-33-16,0 4-65 0,6-5-72 0,-6 1-9 15,0 0-41-15,0-1-43 0,-6 1-36 16,6 3-28-16,0 1-17 0,-6-1-20 0,6-3-9 16,-7 7-5-16,0-4 4 15,7 4 8-15,-13 0 9 0,7 0 11 0,0 4 8 16,-2 3 4-16,-4-3 1 0,-1 3-3 0,6 4 4 16,-6 4-11-16,7-1-17 0,-1 1-9 15,-6 4-5-15,7-5-3 0,6 8-2 16,-6-4 1-16,-2 1 1 0,8 2-8 0,0 1-5 15,0 0-3-15,0 1 1 0,0-1 4 16,8 3-6-16,-8-3 1 0,6 4-2 16,-6-5 0-16,0 2-1 0,6-1-3 0,-6 3 2 15,0-3-6-15,0 0-4 0,0 0-15 16,0 0-23-16,-6-3-24 0,6-1-24 0,0 0-24 16,-6-3-53-16,6-4-107 15,-8 0-181-15,8 0-163 0,-6-8-84 0,6 1-34 0,-13-4 21 16,7 0 300-16</inkml:trace>
  <inkml:trace contextRef="#ctx0" brushRef="#br0" timeOffset="181864.711">19629 16844 142 0,'-7'-3'518'16,"1"-5"262"-16,0 5-29 0,0-5-87 16,-2 5-131-16,8-1-160 0,0-3-129 15,0 3-85-15,0 0-58 0,0 1-39 0,8-4-19 16,-2-1-21-16,6 0-6 0,2 2-6 15,5-2-2-15,1-3-2 0,6 4-1 0,0-4 2 16,7 0-5-16,-1 0-25 0,1 3-41 16,-1-3-61-16,1 1-77 0,-1-1-41 15,1 3-99-15,-7-3-136 0,0 4-31 16,-1 0-117-16,-5-5-11 0,-6 5 55 0,-1 0 228 16</inkml:trace>
  <inkml:trace contextRef="#ctx0" brushRef="#br0" timeOffset="182135.8907">20137 16551 49 0,'0'-3'221'16,"0"-1"129"-16,7 0 81 0,-7 1 1 0,0-1-23 16,6 0-71-16,-6 1-81 0,0-1-71 15,0 0-30-15,6 1-34 0,-6-1-37 0,0 0-16 16,0 1 7-16,0-1 11 0,0 4 22 16,0-4 20-16,0 4 7 0,0 4-2 15,0-4-4-15,0 4-6 0,-6-1-17 0,6 5-23 16,-6 3-18-16,-1 0-20 0,7 3-13 15,-6 1-14-15,-1 3-5 0,0 0-6 16,7 4-2-16,-6-3-4 0,6 3 0 16,-6-4-3-16,6 0-2 0,0 1 2 0,6-5-8 15,-6 5-21-15,6-4-33 0,1-1-54 16,-7-3-85-16,13 0-134 0,-6 0-221 0,-1-4-11 16,7 1-68-16,0-5 26 0,1 1 40 15,-2-4 180-15</inkml:trace>
  <inkml:trace contextRef="#ctx0" brushRef="#br0" timeOffset="182692.9998">20586 16573 163 0,'0'-4'155'0,"0"1"83"0,-6-1 53 16,6 4 22-16,0-3 11 0,0 3 24 15,0-4-17-15,-7 0-40 0,7 4-50 16,0-3 10-16,0-1-39 0,0 4-46 0,-6-4-36 16,6 1-33-16,0-1-28 0,0 4-22 0,0-4-12 15,-6 1-10-15,6-1-4 16,0 0 2-16,-7 1 15 0,7-1 6 0,0 0-3 16,0 1-8-16,-7-1-11 0,7 0-7 0,-6 4-5 15,6-7-4-15,-6 7-2 0,6-3-2 16,0-2-4-16,-7 2-1 0,7 3-1 0,-7-4 2 15,1 4 0-15,6 0 1 0,-7 0-2 16,1 0 2-16,0 0 5 0,-8 4 14 16,8-1 18-16,-8 5 16 0,8-1 7 0,-7 1 7 15,7-1 4-15,-7 4-7 0,6 0-10 0,1 0-14 16,0 4-10-16,-2-5-7 16,8 1-6-16,-6 0-5 0,6 0-2 0,0 0-1 15,0-3 5-15,-6-1 13 0,6-3 14 16,6 3 6-16,-6-3-7 0,0 0-10 0,6-4-11 15,2 0-6-15,-2-4-3 0,0 0-1 16,1 1-3-16,6-5-3 0,-7 1-1 16,7-4 2-16,-7 3-2 0,8 1-4 0,-8 0-1 15,1 3-5-15,0-3-4 0,-7 3 3 16,6 0 4-16,0 1 4 0,-6 3-1 0,7 0-1 16,-7 0 5-16,0 0 0 0,6 0 2 15,-6 3-2-15,7-3-1 0,-7 4 0 0,7 0-19 16,-1 3-27-16,0-3-38 15,1 3-48-15,0-3-72 0,-1-1-104 0,0 1-174 16,1 0-154-16,-1-1-104 0,1-3-15 16,0 0 84-16,-1 0 301 0</inkml:trace>
  <inkml:trace contextRef="#ctx0" brushRef="#br0" timeOffset="183012.2802">20685 16430 118 0,'0'-3'297'0,"0"-5"167"0,0 5 26 16,0-1-17-16,0 0-95 0,0 1-104 16,0-1-86-16,0 0-38 0,0 1-30 0,0-1-24 15,0 4-3-15,0-4-3 0,0 1-4 16,0 3-2-16,6-4 13 0,-6 4 21 0,0 0 25 16,6 0 23-16,-6 0-2 15,6 4-8-15,-6-1-16 0,0 1-19 0,7 3-24 16,-7 4-22-16,7 0-18 0,-7 4-17 0,0 0-14 15,0 6-4-15,-7-2-8 0,7 3 1 16,-7 4-7-16,1-4-2 0,0 3-4 0,0-3-28 16,-8 4-32-16,1-4-34 0,0 4-26 15,0-5-39-15,1 1-47 0,-8-3-104 16,6-5-176-16,-5 4-114 16,-1-6-44-16,8-1-23 15,-8-4 36-15,-6 4 143 0</inkml:trace>
  <inkml:trace contextRef="#ctx0" brushRef="#br0" timeOffset="184271.0762">18158 17317 340 0,'0'3'303'0,"-8"-3"110"0,8 4-24 15,-6-4-37-15,6 4-76 0,0-4-75 16,-6 3-59-16,6-3-40 0,0 0-25 0,0 4-4 16,0-4 1-16,0 0 26 0,0 0 21 15,0 4 4-15,0-4-6 0,0 0-12 0,6 0-19 16,-6-4-15-16,6 4-17 0,2 0-10 15,-8-4-10-15,12 4-3 0,-5 0-6 16,-1-3-2-16,7 3-1 0,0-4 3 16,-7 4 1-16,8-4 3 0,-8 4 0 0,8 0 6 15,-8 0 5-15,7-3 2 0,0 3-4 16,-6 0 1-16,5 0-1 0,2 0-5 0,-2 0-8 16,1-4-5-16,1 4-6 0,6 0-3 0,-8 0 2 15,1-4 1-15,7 4 0 0,0 0 0 16,-1-3-3-16,0 3 5 0,1 0 2 0,-1-4-1 15,7 4 4-15,-6-4 3 0,7 4-1 16,-2-3-4-16,1 3-3 0,6-4-2 16,-5 4-2-16,5-3-2 0,-6 3-2 15,7-4-1-15,6 4-1 0,-7-4-6 16,1 4-1-16,7-3 7 16,-8 3 3-16,7-4 7 15,0 4 6-15,-7-4 8 0,8 4 2 0,-1-3 2 16,-7 3-2-16,7-4-2 0,1 0 3 0,-8 4 9 0,7-3-3 0,0-1-3 0,0 0-6 15,1 4-1-15,-2-3-5 0,1-5-7 16,7 5-3 0,-7-1-6-16,0 0-1 0,0-3 1 0,1 4 3 0,-2-1 2 15,-5 0-3-15,6-4 2 0,-7 5-4 16,1-1 11-16,0 0-4 0,-8 1 1 0,8-1 5 16,-1-3 2-16,2 3 3 0,-2-3 5 15,1 3 11-15,-1-3 7 0,1 0-1 0,-1-1-6 16,7 5-12-16,0-8-12 0,1 3-7 15,-1 1-5-15,-7 0-2 0,7 0-1 0,-6-1 1 16,6 1-4 0,-6 0-2-16,-1 3 0 0,1-3 0 0,-7 3 0 0,-1 0 3 0,1 0-5 15,-6 1-18-15,0-1-27 16,-1 0-26-16,-5 1-18 0,-2 3-45 16,-5-4-90-16,-1 4-84 0,1-4-180 0,0 1-348 0,-7 3-121 15,-7-4-91-15,0 0 382 0,-6 1 285 0</inkml:trace>
  <inkml:trace contextRef="#ctx0" brushRef="#br0" timeOffset="185743.4535">18685 17331 101 0,'6'8'68'0,"-6"-1"7"16,7-3 6-16,-7 0-4 0,6 3-13 16,-6-3-15-16,0-1-7 0,7 5 4 15,-7-5 14-15,7 5 24 0,-7-5 39 0,6 5 30 16,-6-5 25-16,0 1 15 0,6 3 37 15,-6-3 21-15,6-1-3 0,-6 5-26 0,0-5-33 16,8 1-39-16,-8 0-12 0,0-1-18 16,6 1-24-16,-6 0-16 0,0-1 1 0,0 1 10 15,0-4 19-15,6 4 20 0,-6-1 6 16,0-3-2-16,0 4-10 0,0-4-18 0,7 0-23 16,-7 4-23-16,0-4-18 0,0 0-12 15,0-4-10-15,0 4-6 0,0 0-3 0,0-4-5 16,0 4 2-16,0-3-6 0,0-1-1 15,-7 0-1-15,7 1 0 0,-6-1 0 0,0 0-3 16,-2 1 2-16,2-5 1 0,0 5 0 16,0-1 0-16,-8 0-5 0,8 1 0 0,-1-1 1 15,-5 0 2-15,4 4 0 0,-4-3-2 16,6 3 0-16,-8 3 0 0,8-3 0 16,-7 4 0-16,6 0 0 0,-6-1 3 0,7 5-5 15,0-1 2-15,-8 0-1 0,8 1 4 16,-1 3 0-16,0-4-4 0,7 4 5 0,-6 0 0 15,6-3-2-15,0 3 4 0,0-4 4 16,0 0 1-16,0 0 1 0,0 1 2 0,6-5 2 16,1 1 3-16,-7 0-2 0,7-1-1 15,-1-3-5-15,8 0 0 0,-8-3-1 16,6-1-2-16,-5 0 0 0,6 1-3 0,0-5 0 16,-7 5-1-16,2-4 5 0,4 3 3 15,-6-3-1-15,2 3-4 0,-8 0-2 0,6 1-9 16,-6 3 2-16,6-5-1 0,-6 5 0 15,7 0-1-15,-7 0 5 0,0 0 10 0,0 0 6 16,0 5 11-16,6-2 5 0,-6 1 7 16,0 3 0-16,7 4 5 0,-7 4 5 15,7 3 4-15,-1 0 1 0,-6 8-4 0,6-1-2 16,0 5-3-16,2-1-1 0,-8 4-8 0,6-4-9 16,-6-3 1-16,6 4-6 15,-6-8-3-15,0-1-1 0,0 1 3 0,0-3-2 16,0-1-6-16,-6-4-1 0,6 2-2 0,-6-2-2 15,-2-3 0-15,2 0 1 0,-6 0 2 0,5-4-2 0,-6 4-1 16,0-7 4-16,7 3 0 0,-8 1 4 16,2-5-2-16,4 1 0 0,-4-1-7 15,5 1 0-15,1-4-6 0,-1 0-5 0,0 0 1 16,1 0 0-16,0-4 1 0,6 1 4 0,0-4 0 16,0-1 1-16,0-3 0 0,0 0 0 15,6-7 0-15,0 3 0 0,8-6 0 0,-1-1 0 16,-1-4-3-16,2 4-8 0,-2-4-13 0,8 1-14 15,-7 3-21-15,7-1-14 0,0 1-10 16,-8 0 2-16,8 4-2 0,-7 0 7 16,7 0 19-16,-8 3 16 0,2 0 17 0,-1 0 10 15,-7 1 16-15,7-1 14 0,-6 4 6 16,-1 0 1-16,0 0-2 0,1 0-3 16,0 4-7-16,-1 0 0 0,1-1-4 0,-7 1 0 15,0 4-1-15,6-1 1 0,-6 0-2 16,0 1-6-16,0-1 0 0,0 0 4 0,0 4 6 15,0-3-1-15,0-2-2 0,0 5-4 16,0 0-2-16,0-3 0 0,0 3 0 16,0 0 0-16,-6 0 2 0,6 3 2 0,-7 2 0 15,7 2 3-15,-6 0-2 0,6 1-1 16,-7 2 0-16,0 5-3 0,7-4 3 0,-6 4-1 16,6 3-2-16,0-4-1 15,0 1 0-15,0 4 0 0,6-5 0 0,1-3-2 0,0 4-6 16,-1-4-19-16,1-4-30 0,-1 1-45 15,8-1-68-15,-2-3-98 0,-6-1-101 0,8-6-87 0,5-1 44 16,-5-3 55-16,-2-1 18 16,2-3 6-16,-2-3 41 0,2-1 18 0,-1 0 8 15,-1-3 50-15,2-1 26 0,-8 1 9 16,0 0 38-16,-6 0 27 0</inkml:trace>
  <inkml:trace contextRef="#ctx0" brushRef="#br0" timeOffset="186155.7356">19115 17478 54 0,'0'-15'104'0,"0"4"76"0,0-3 66 0,0 3 64 0,0 0 8 16,0 0-12-16,0 4-5 0,0-1-34 15,0 1-38-15,0 3-45 0,0-3-46 0,0 3-40 16,0 1 3-16,0 3 18 0,0-4 15 16,6 0 14-16,-6 4 6 0,0 0 9 0,0 0 0 15,0 0-12-15,0 0-13 0,0 4-12 16,0 3-7-16,0 1-7 0,7 3-11 0,-7 0-16 16,0 3-22-16,0 1-21 0,0-1-15 15,0 5-7-15,0-5-5 0,0 1-5 0,0 0 1 16,0-4-1-16,0 3 1 0,0-6 3 15,0 3 4-15,0-4 1 0,0 0-2 16,0-3-12-16,0 0-3 0,0-4-1 0,0 3-8 16,0-3-11-16,0 0-2 0,6-3 3 15,1-1 5-15,-7-3 0 0,6-1 0 0,1 1 6 16,-1-4 1-16,0 4-4 0,8 0 1 16,-8-1-1-16,1 1-2 0,-1 0 2 15,1 2 3-15,-7 2 7 0,6 0 5 16,1 3 12-16,-7 0 10 0,6 0 5 0,-6 3 4 15,0 0 1-15,0 5 2 0,-6-4-4 16,6 7-10-16,-7-4-7 0,7 4-7 0,-6 0-1 16,-1 0-7-16,1 0-20 0,-7 0-15 15,7 0-29-15,-2-4-28 0,2 0-32 0,0 1-62 16,-1-5-107-16,1 1-192 0,-1-4-198 16,1 0 6-16,-1-4-11 0,7 1 58 0,-6-1 87 15,6-3 228-15</inkml:trace>
  <inkml:trace contextRef="#ctx0" brushRef="#br0" timeOffset="186447.7298">19212 17320 18 0,'7'-11'244'0,"-1"0"106"0,0 4 27 16,2-4-59-16,-2 4-32 0,-6 3-28 15,6 1-31-15,-6-5-30 0,7 8-13 0,-7-3-20 16,7 3 7-16,-7 0 27 0,6 0 15 15,-6 0 4-15,6 0 10 0,1 3-4 0,-7 1-21 16,6 0-25-16,1 3-25 0,0 0-22 16,-1 4-22-16,0 0-21 0,-6 0-23 15,7 7-16-15,-7-3-15 0,0 4-6 16,7-1-11-16,-14 0-4 0,7 0-5 0,0-3-11 16,-7 3-21-16,7 1-33 0,-6-4-28 15,0-1-41-15,-1 1-51 0,0-4-74 0,7 0-115 16,-13 0-147-16,7-4-29 0,6 0-7 15,-6-3-28-15,-1 0 34 0,0-4 24 0,1 0 189 16</inkml:trace>
  <inkml:trace contextRef="#ctx0" brushRef="#br0" timeOffset="186722.6816">19486 17390 242 0,'0'4'507'16,"6"-4"163"-16,-6 4-45 0,0-4-155 15,0 3-69-15,7-3-89 0,-7 4-91 0,0-4-62 16,0 3-44-16,6-3-27 0,-6 4-4 16,7 0-3-16,-7-4-1 0,7 3 2 0,-1-3 5 15,-6 4-10-15,6-4-17 0,1 4-14 16,0-4-11-16,-1 3-11 0,7-3-5 0,0 4-4 15,0-4-7-15,1 4-1 0,4-4-17 16,-4 0-34-16,5 0-66 16,1-4-98-16,-1 4-149 0,1-4-245 0,0 1-95 0,6-1-127 15,-7-3 25-15,-6-1 335 0</inkml:trace>
  <inkml:trace contextRef="#ctx0" brushRef="#br0" timeOffset="187526.9719">20105 17313 257 0,'0'0'264'0,"0"4"113"0,6-4 2 16,-6 0 0-16,0 3-39 15,0-3-53-15,6 0-53 0,-6 0-32 0,0 0 25 0,0 4-15 16,0-4-25-16,0 0-23 0,0 0-24 16,7 0-21-16,-7 0-23 0,0 0-24 15,0 0-19-15,0-4-17 0,-7 4-16 0,7-3-5 16,0 3-5-16,0-4-7 0,0 4-2 16,-6-4-3-16,6 1 1 0,-6 3 1 0,-1-4-2 15,0 4-5-15,1 0 0 0,-7 0 1 16,7 0 2-16,-1 4 3 0,-6-1 6 15,7 5-1-15,-2-1 0 0,2 0 3 0,0 1 5 16,0 3 0-16,-1-4 0 0,0 4-2 16,7 0-1-16,0-3-3 0,0-1 4 0,0 0-2 15,0 0 0-15,7 1 2 0,-7-5 2 16,7 1-2-16,-7 0-2 0,6-4 0 0,0 0-3 16,0 0-3-16,2-4-1 0,-2 0-6 15,0 1-8-15,1-1-7 0,0 0 0 0,-1 1 0 16,1-4 5-16,-1 3 5 0,-6-3-1 15,6 3 2-15,1 0-5 0,-7 1 4 0,0 3 1 16,7-4 4-16,-7 4-3 0,0 0 6 16,6 0 1-16,-6 0 1 0,0 0 6 0,6 4 9 15,-6-1 17-15,0 1 12 0,7 3 9 16,-7 4 7-16,0 0-2 0,7 7-5 16,-7 1-8-16,6-1-11 0,-6 7-13 0,0 2-6 15,0 2-4-15,0 0-2 0,0 0-6 16,0 4-2-16,0-3 4 0,0-5-3 15,0 1 1-15,-6-1 1 16,6-3 3-16,0-3 0 0,-7-1-2 0,7-3 5 0,-7-1-2 0,7-3-5 16,-6 0-7-16,6-3-2 0,-6-1-12 15,-1-3-2-15,0 3-3 0,1-3 2 0,6-1 3 16,-6 1 4-16,-1-4 5 0,1 0 1 16,-8 4 2-16,8-4 4 0,0-4-2 0,-2 4-2 0,2 0-1 15,0-4 7-15,0 1-2 16,-1-1-2-16,0-3 0 0,1-1 0 0,-1 1 5 0,7 0-3 15,0-4-1-15,-6-4 10 0,6 1 3 16,6-1-4-16,-6-3 1 0,7-1-9 16,-1-3-21-16,8 0-27 15,-2-3-33-15,2 3-33 0,5-4-35 0,-6 4-27 0,6 0-33 0,1-4-7 16,0 4-14-16,-1 4-30 0,-6-4 9 16,6 3-40-16,1 5-65 0,-7-4-44 0,0 7 5 15,0-4 39-15,-7 4 19 0,2 0 74 16</inkml:trace>
  <inkml:trace contextRef="#ctx0" brushRef="#br0" timeOffset="187828.0742">20300 17342 169 0,'0'-3'171'0,"6"-5"90"0,-6 5 60 16,0-1-14-16,7 0-33 0,-7 1-25 15,0-1-44-15,0 0-34 0,7 1-20 16,-7-5-13-16,0 5-6 0,0-1-4 0,6 1 20 16,-6-1 18-16,0 0-16 0,0 4-31 15,0-3-32-15,0-1-23 0,0 0-10 0,0 4 1 16,0 0 3-16,0 0 6 0,0 0 14 15,0 0 18-15,0 4 18 0,0 0 12 0,-6 7 12 16,-1-4-9-16,7 7-22 0,-7 1-27 16,1 0-23-16,-1 3-17 0,7 1-14 15,-6-1-9-15,6 0-5 0,-6 0-6 0,6 1-1 16,0-1-7-16,6-3-14 0,-6 0-16 16,6-4-24-16,-6 0-35 0,7-1-48 15,-1-2-60-15,1 3-88 0,0-8-113 0,5 1-51 16,-5 3 42-16,6-7-35 0,0 0-22 15,0 0 51-15,6-7 61 0,1 3 98 0,-7 1 54 16,7-5 44-16,0 1 20 0</inkml:trace>
  <inkml:trace contextRef="#ctx0" brushRef="#br0" timeOffset="188322.3813">20665 17452 47 0,'0'0'194'0,"0"-3"111"0,6 3 45 16,-6-4-24-16,0 0-45 0,0 1-47 0,6 3-62 15,-6-4-52-15,0 0-23 0,0 1-7 16,8-1 3-16,-8 0 1 0,0 1 8 16,0-5 6-16,0 5 1 0,0-1 20 0,0 1-6 15,0-1-18-15,0 0-25 0,0-3-13 16,0 3 3-16,0 1-4 0,0-1 6 16,0 0 8-16,0 1-7 0,0-1-15 0,-8 0-19 15,8 4-15-15,0-3-8 0,0-1-6 16,-6 4-10-16,6-4 0 0,-6 4 3 15,6 4 17-15,-7-4 24 0,1 4 27 0,-8-1 21 16,8 1 11-16,0 3 3 0,0 1-3 16,-2-1-2-16,2 4-17 0,0 0-21 0,-1 0-21 15,7 0-14-15,-7 3-11 0,7-3-6 16,0 0-8-16,-6 0 1 0,12-3 6 0,-6-1 6 16,0 1 16-16,0-1 13 0,0-3 6 15,7-1 3-15,-7-3-6 0,7 0-12 0,-1 0-14 16,0-3-8-16,2-1-6 0,-8 0-2 15,12-4 0-15,-6 2-4 0,1-2-2 16,0 1-4-16,-1-1-3 0,1 5-2 16,-7-5-4-16,6 5 1 0,0-1 8 0,-6 0 0 15,8 4 3-15,-8-3-7 0,0 3 10 16,6 0-2-16,-6 0 0 0,6 0 0 0,-6 0-4 16,6 0-7-16,-6 0-9 0,7 0-16 15,-7 0-20-15,7 0-19 0,-1 0-28 0,-6 3-29 16,7-3-40-16,-1 0-44 0,-6 0-53 15,7 0-76-15,-7 0-132 0,7 0-11 0,-7 0-105 16,6 0 9-16,-6 0 44 0,6-3 106 0</inkml:trace>
  <inkml:trace contextRef="#ctx0" brushRef="#br0" timeOffset="188647.2402">20788 17225 199 0,'0'-7'215'0,"0"4"86"0,0-1 27 0,7 0-32 16,-7 1-13-16,0-2-31 0,0 5-42 0,0-3-42 15,0 3-29-15,0-4-19 0,6 4-4 16,-6 0-8-16,7-4 38 0,-7 4 23 0,0 4 15 16,7-4 4-16,-1 4-6 0,-6-1-1 15,6 2-23-15,2 2-22 0,-2 4-19 16,0 0-14-16,-6 0-15 0,6 3-16 0,1 5-8 15,-7-1-11-15,7 0-8 0,-7 4-12 16,0 0-6-16,6 0-7 0,-6 0-5 16,0 4-5-16,0-4-7 0,-6 0 4 0,6-1 0 15,0 2-9-15,-7-5-29 0,7 0-35 16,-7 4-49-16,7-3-55 0,-6-1-99 16,0-4-184-16,0 1-208 15,-8 0-72-15,8-4-51 0,-8 0 57 0,8-4 315 16</inkml:trace>
  <inkml:trace contextRef="#ctx0" brushRef="#br0" timeOffset="190319.547">21140 17211 204 0,'0'0'226'0,"-7"-4"115"16,1 1 47-16,0 3 10 0,6-5-15 16,-7 5-56-16,7-3-71 0,-7 3-66 0,1-4-23 15,6 4-42-15,0-4-33 0,-6 4-19 0,6-3-3 16,0 3-1-16,0-4 13 0,0 4 19 15,0-3 0-15,0 3-7 0,0-4 0 16,6 4 1-16,-6-4-2 0,6-3-9 0,1 3-10 16,6 1-16-16,-7-1-11 0,8-3-16 15,-1 3-9-15,-1-3-5 0,-5 3-5 0,6 0-6 16,1 1 2-16,-8-1-4 0,0 0 1 16,7 4-1-16,-6-3 0 0,-1-1 0 15,7 0-3-15,-13 1 0 0,6 3-22 0,2-4-24 16,-8 4-23-16,6-3-27 0,0-1-48 15,-6 0-118-15,7 4-245 0,0-3-148 0,-7-1-167 16,0 0-5-16,6 1 336 16</inkml:trace>
  <inkml:trace contextRef="#ctx0" brushRef="#br0" timeOffset="190760.4683">21160 17188 12 0,'-7'8'208'0,"1"0"129"0,-1-1 83 15,7 0 8-15,-7 0 13 0,7-3-61 16,0 0-78-16,0 3-44 0,0-3-4 0,-6-1-31 16,6 1-29-16,0-4-25 0,0 4-11 15,0-1-20-15,0 1-15 0,0 0-10 16,0-1-13-16,0-3-9 0,6 4-7 0,-6-4-11 15,0 4-5-15,0-1-9 0,0-3-10 16,0 4-9-16,7-4-2 0,-7 4-2 0,0-4-1 16,0 3-3-16,7-3-1 0,-7 4-1 15,6-4 0-15,-6 0 0 0,7 0 3 16,-7 3 5-16,6-3 2 0,-6 4-1 0,6-4-2 16,-6 0-2-16,7 0 0 15,0 0-9-15,-7 0-12 0,6 0-2 0,8 0-1 0,-14 0-7 16,12 0 0-16,1 0 4 0,-6 0-5 15,6 0-2-15,-1-4-1 0,2 4 3 0,-8 0-2 16,8 0 3-16,-8-3-6 16,7 3-19-16,-13 0-29 0,6 0-33 0,1 0-48 0,0 0-60 15,-7 0-56-15,6-4-140 0,0 4-238 16,-6 0-141-16,7-3-47 0,-7 3 31 0,7-4 139 16,-7 0 287-16</inkml:trace>
  <inkml:trace contextRef="#ctx0" brushRef="#br0" timeOffset="193259.249">21916 16302 30 0,'0'0'46'0,"0"0"3"0,0 0-7 15,0 0-4-15,0 0-3 0,0 0 1 16,0 0 16-16,0 0 15 0,0 0 17 15,6 0 16-15,-6 0 19 0,0-4 49 0,0 4 32 16,0 0 19-16,0-3 34 0,0 3 45 16,6 0 22-16,-6-4-10 0,0 4-2 0,0-4 12 15,0 4-47-15,0-3-60 0,0 3-54 0,0-4-39 16,0 4-32-16,0-4-27 0,0 1-21 16,0 3-9-16,0-4-2 0,0 0 2 0,0 1 6 15,0-1 0-15,0 4-1 0,0-3-5 16,-6-1-8-16,6 0-12 0,0 4-5 15,-6-3-4-15,6-1-2 0,-8 4 0 0,8 0-2 16,-6 0-4-16,0 0 4 0,-1 0 1 16,1 4-1-16,-8-1 1 0,8 5 1 15,-7-1 2-15,6 4 4 0,-5 0 4 0,5 3 2 16,0 1 5-16,1 0 4 0,-1 3 2 16,1 1-2-16,6 2 0 0,0 1 2 15,0-3 3-15,6 3-2 0,-6-1 0 0,7 5-5 16,-1-7 1-16,1 3-3 0,0 0 0 15,-1-1-3-15,7-2-2 0,-6 3 0 0,-1-4 0 16,0 1 2-16,1-5-3 16,0 4-2-16,-7-3-1 0,0 3-3 0,0 1-14 15,0-1-20-15,0 1-32 16,-7-1-34-16,0 0-54 0,1 0-84 0,0-3-149 0,-1 0-249 16,-6-1-31-16,0-3-84 15,0-4 19-15,0 1 199 0</inkml:trace>
  <inkml:trace contextRef="#ctx0" brushRef="#br0" timeOffset="193498.7384">21648 16763 349 0,'0'-10'393'15,"-6"2"173"-15,6 5 58 0,-6-5-96 16,-2 5-16-16,8-1-86 0,0 0-111 0,-6 1-109 16,6-1-81-16,0 4-48 0,0-4-28 15,-6 1-13-15,6 3 5 0,0-4 12 0,6 4 10 16,-6 0 6-16,0-4-3 0,6 1-7 15,2-1-7-15,4 0-5 0,-6 1-10 0,8-1-14 16,5 1-7-16,1-5-6 0,-8 5-2 16,8-5-21-16,0 5-31 0,-1-1-35 15,1 0-43-15,-1 1-68 0,-5-1-110 0,5 0-187 16,-6 1-173-16,7-1-90 0,-14 0-40 0,7-3 110 16,1 3 310-16</inkml:trace>
  <inkml:trace contextRef="#ctx0" brushRef="#br0" timeOffset="193756.9212">22019 16386 92 0,'0'-10'426'16,"7"-5"264"-16,-7 4 18 0,6 0-165 16,-6 0-85-16,0 3-113 0,0-3-115 0,7 8-84 15,-7-5-60-15,0 5-33 0,0-1-22 16,0 0-10-16,0 4-9 0,0-3-8 15,0 3 2-15,0 0-1 0,0 0-3 0,0 0 2 16,0 3-6-16,0 5-20 0,0-1-49 16,-7 0-84-16,7 4-152 0,0 0-147 0,0 4-69 15,0-4-100-15,0 4-24 0,0-4 99 0,0 0 216 16</inkml:trace>
  <inkml:trace contextRef="#ctx0" brushRef="#br0" timeOffset="194367.6806">22332 16459 246 0,'0'-7'278'0,"0"0"141"0,0 3 23 16,0 1 12-16,6-1-52 0,-6 0-85 15,0 1-50-15,0-1-53 0,0 0-70 0,0 1-50 16,0-1-34-16,0 0-21 16,-6 4-13-16,6-3-1 0,0-1 7 0,0 0 8 0,0 4 5 15,0-3 8-15,0-1-9 0,0 4-8 16,0-4-11-16,-6 4-8 0,6-3-7 16,0 3-3-16,0-4-5 0,0 1-1 0,0 3 4 15,0 0 8-15,0 0 4 0,0-4 5 16,-7 4 12-16,7 0 9 0,0 0 7 0,0 0-5 15,0 0-6-15,0 0-10 0,0 0-11 16,0 0-4-16,-7 0-1 0,7 4-6 0,0-4 0 16,-6 3-1-16,6 4-4 0,-7-3-2 15,1 7 2-15,0-4 10 0,-2 4 11 16,2 0 9-16,0 4-1 0,-7-4-1 0,6 0-2 16,1 3-8-16,-1-2 0 0,1 2-3 0,6 1 2 15,-6-4-2-15,-2 4-6 16,8-1-4-16,0 4-2 0,0-3 2 15,0 3-5-15,0-3 2 0,8 0-3 0,-8 0-1 0,6 3-8 16,0-4-21-16,1 1-26 0,6-4-41 16,-6 0-64-16,5 0-94 15,2-4-174-15,-8 1-130 16,7-5-91-16,0 1-66 16,0-4 17-16,-7 0 290 0</inkml:trace>
  <inkml:trace contextRef="#ctx0" brushRef="#br0" timeOffset="194930.2131">22469 16544 463 0,'6'-7'459'16,"-6"-1"142"-16,0 5-36 0,0-5-134 0,0 5-66 16,0-1-88-16,7-3-95 0,-7 3-62 15,0 0-43-15,0 1-24 0,0-1-4 0,6 1 5 16,-6-2 10-16,0 2 2 0,6-1-7 15,-6 0-4-15,8 1-8 0,-8-1-12 0,6 0-8 16,-6 4-7-16,6-3-5 0,1 3-2 16,-1-4-4-16,-6 4 7 0,7 0 12 15,-1 0 7-15,-6 0 7 0,7 4 1 16,-1-1 0-16,-6 1 3 0,7 3 2 16,-7 1 6-16,-7 3-4 0,7-4-10 0,-6 4-5 15,-1 0-8-15,1 4-7 0,-1-4-3 0,1 0-5 16,-1 0-6-16,1-4-1 0,0 4-4 0,-2-4-3 15,2 1 1-15,6-5 4 0,0 1-2 16,0 0 4-16,0-1 0 0,0-3-4 0,6 4 0 16,2-4-1-16,-2-4 0 0,0 4 0 15,7 0-5-15,-6-3-3 0,-1 3 1 16,1-4 1-16,-1 4 4 0,1 0 5 0,0 0 1 16,-7 0 2-16,0 0 1 0,6 4 9 15,-12 3 3-15,6-3-5 0,-7 3-4 0,7 1-7 16,-7-1-2-16,1 4-1 0,-1-4-2 15,7 1-1-15,-6-1 2 0,6 0 0 0,0-3 6 16,0 3-3-16,0-3 4 0,0-1-4 16,0 1-4-16,6 0 1 0,-6-1-2 15,0 1 5-15,0 0 2 0,0-4 2 0,7 3-4 16,-7 1 4-16,0 0-4 0,0 3 4 16,-7 0-7-16,7 1 4 0,0 2-2 0,-6-2-12 15,6 0-11-15,0 3-26 0,-7-4-37 16,7 0-60-16,0 0-87 0,0 1-164 15,-6-5-309-15,6 1-92 0,0 0-86 0,6-4 147 16,-6-4 318-16</inkml:trace>
  <inkml:trace contextRef="#ctx0" brushRef="#br0" timeOffset="195229.3876">22684 16474 363 0,'6'-4'331'15,"1"1"123"-15,-7-1 23 0,6 0-27 0,-6 4-90 16,6 0-75-16,-6 0-17 0,0 0-44 16,8 0-44-16,-8 0-29 0,0 0-15 0,6 4-5 15,-6 0-7-15,0-1-9 0,6 5-13 16,-6 0-14-16,0-1-18 0,6 4-21 16,-6 0-14-16,0 0-10 0,-6 3-11 0,6 5-4 15,0-5-2-15,-6 4-5 0,0 1-2 16,-2-1-1-16,2 1-16 0,0-1-13 0,-1 0-21 15,-6 0-24-15,6 1-31 0,1-5-50 16,-6 1-97-16,4-4-198 0,-4 3-125 16,5-6-94-16,-6 0-40 0,0-1 45 0,7 0 259 15</inkml:trace>
  <inkml:trace contextRef="#ctx0" brushRef="#br0" timeOffset="195690.6354">21707 16906 91 0,'0'5'57'16,"-6"-2"-2"-16,6-3-14 0,-8 4-13 15,8-1-10-15,0 1-10 0,-6 0-8 0,6-1-3 16,-6 1-2-16,6 0 1 0,-7-1 1 16,1 1 2-16,6 0 3 0,-7-1-1 0,0 1 1 15,7 0-4-15,-6-1-4 0,6 1-11 16,-6 0-14-16,0-1-21 0,6 1-20 0</inkml:trace>
  <inkml:trace contextRef="#ctx0" brushRef="#br0" timeOffset="196117.6396">21596 17024 90 0,'-7'7'78'0,"7"-3"24"16,-6-1 36-16,6 5 10 0,-6-5 2 0,6 5 19 0,-7-4 1 16,7 3-5-16,-7-3-11 0,7 3-14 0,-6-3-3 15,6-1-7-15,0 5 0 0,0-5 0 16,-6 1 0-16,6 3-1 0,0-3 2 15,0-1 3-15,-7 1-7 0,7 0 13 0,0 3 7 16,0-3-10-16,0-1-8 0,0 1-17 16,0 0-14-16,0-1-9 0,0 1-8 0,0 0-9 15,0-4-5-15,0 3 0 0,0 1-2 16,7-4-3-16,-7 4-4 0,6-1 1 0,-6-3-1 16,6 0-5-16,1 0-8 0,0 0-6 15,-1 0-7-15,7-3-1 0,0-1-4 16,0 0-7-16,1 4-4 0,4-3 1 15,-4-1-4-15,5-3 3 0,1 3 2 16,6 0-1-16,-7 1-1 0,1 3 0 0,0-4 2 0,5 0 10 16,1 1 6-16,0-1-2 15,1 0-5-15,5 1-2 0,1-1-1 0,-1 0 0 16,7-3 0-16,1 0 3 0,-1 0 8 16,6-1 13-16,1-3 2 0,-1 4 2 0,1-8 3 15,-1 4 3-15,1 0-9 0,7 0-9 16,-15 0-10-16,8 0-13 0,-14 0-5 0,8 4-1 15,-8-4-5-15,-5 4-4 0,-2-1-7 16,-5 5-24-16,0-5-17 0,-8 5-10 0,1-1-42 16,0 0-55-16,-6 1-53 0,-1-1-103 15,1 1-213-15,-7-2-246 0,0 2-58 0,0-1-53 16,0-3 196-16,-7 3 285 0</inkml:trace>
  <inkml:trace contextRef="#ctx0" brushRef="#br0" timeOffset="197156.4458">21752 17320 100 0,'0'4'73'0,"7"0"17"16,-7-1 30-16,0 1 2 0,0 0-11 16,0-1-1-16,7 1 27 0,-7 0 27 0,0-4 17 0,6 4 7 15,-6-1 31-15,0 1 17 0,6 0 4 16,-6-4 0-16,7 3-4 0,-7 1 12 15,7-4 21-15,-7 4-32 0,6-4-41 0,-6 3-40 16,0-3-35-16,6 0-27 0,1 4-25 16,-7-4-14-16,6 0-16 0,-6 0-2 0,7-4-1 15,-7 4 3-15,7 0-2 0,-7-3 3 16,6-1-9-16,-6 0-7 0,0 1-6 0,6-5-6 16,-6 1-8-16,0-1-13 15,0 1-15-15,0 0 0 0,0-4 2 0,-6 3 6 0,6-3 6 16,-6 4 2-16,-1 0-1 0,0 0 4 15,1 3-3-15,-7 0 4 0,7 4-1 16,-8 0 9-16,2 4 5 0,-2 0 2 16,1 3 7-16,0 4 4 0,0 0 9 0,1 3 11 15,4 1 1-15,-4 0-4 0,5 3-10 0,1-3-7 16,-1 0-6-16,7-1 0 0,0 1 0 16,0-1 8-16,7-3 0 0,-7-3 0 15,6-1 3-15,7-3-5 0,-7-1-1 0,8 1-6 16,-2-8 0-16,2 1-4 0,-1-1-2 15,0-7-6-15,0 4-10 0,7-8-12 0,-8 4-8 16,1 0 2-16,-6-3 6 0,6-1 7 16,-7 4 5-16,8 0 5 0,-8 0 1 0,-6 3 4 15,6 1-5-15,-6 3-4 0,7-3-2 16,-7 3 1-16,0 4 1 0,0-3 2 16,0 3 0-16,0 0 3 0,7 0 8 0,-7 3 9 15,0-3 3-15,0 4 3 0,0 3 4 16,0 1 4-16,6-1 1 0,-6 8 1 15,7 0 0-15,-1-1-5 0,-6 8-2 0,0 0-7 16,6 4-2-16,-6 3 0 0,0 1-1 16,0 2-3-16,0 5-1 0,0-4-1 0,0-4 3 15,-6 4-9-15,0-7-2 0,6-1 2 16,-7 1 4-16,1-7 1 0,-1-1 1 16,0-3-6-16,1-1 0 0,-7-3 4 0,6 0 1 0,1-4-6 15,0 1 2-15,-1-1 3 0,0-3 1 0,1-1-6 16,-1 1 5-16,1-4 1 0,0 0-2 0,-1 0 5 15,7 0 5-15,-7 0-1 0,1-4-4 16,0 1-5-16,6-1-4 0,-7-3-2 0,7-1-4 16,-7 1-12-16,7-4-13 0,0 4-11 15,0-8-11-15,0 4 0 0,0-3 6 16,0-5-9-16,7 4-8 0,0-3-15 0,-1 0-35 16,-6 0-49-16,13 3-74 15,-6-3-124-15,-1-1-217 0,7 5-69 0,0-5-108 16,0 4-6-16,-7-3 195 0,8 4 229 0</inkml:trace>
  <inkml:trace contextRef="#ctx0" brushRef="#br0" timeOffset="197439.7511">22123 17215 369 0,'0'-8'356'15,"7"5"158"-15,-7-2 78 0,0 2-60 0,0-1-39 16,0 0-72-16,0 1-126 0,0-1-99 16,0 4-68-16,0-3-44 0,0 3-24 0,0-4-8 15,0 4 1-15,0 0 4 0,0 0-9 16,0 0-2-16,0 0-14 0,0 0-12 0,0 0-5 16,0 4-2-16,0-4-9 0,0 3-23 15,0 1-31-15,0-1-46 0,-7 5-58 16,7 0-77-16,0-1-126 0,0 4-141 0,0 0-8 15,0-4-99-15,0 4-12 0,-6-4 13 16,6 4 230-16</inkml:trace>
  <inkml:trace contextRef="#ctx0" brushRef="#br0" timeOffset="197882.7571">22514 17346 423 0,'0'-4'407'0,"0"1"159"0,7 3 21 0,-7-4-125 16,0 0-82-16,0 1-75 0,0-1-88 15,0 4-76-15,0-4-46 0,-7 1-28 16,7 3-13-16,0 0 4 0,-6 0 15 0,0 0 10 16,-2 3 9-16,2 1 2 0,-7 0-6 15,7 3-9-15,-7 0-7 0,6 5-11 0,-5 2-8 16,-2 1-12-16,8 0-8 0,-8 3-9 15,8 0-8-15,6 0-6 0,-6 1 0 0,6-1-2 16,0 1-2-16,0-1-2 0,6 0-5 16,0-3-21-16,1-1-26 0,0 1-34 0,5-1-49 15,2-6-71-15,-8 3-139 16,7-3-213-16,0-5-50 0,0 1-78 0,-7-1 12 16,8-3 56-16,-8-3 235 0</inkml:trace>
  <inkml:trace contextRef="#ctx0" brushRef="#br0" timeOffset="198579.6303">22670 17211 276 0,'0'-4'254'0,"7"-4"89"0,-7 1-13 16,7 3-58-16,-7 1-52 0,0-1-57 0,0 1-36 16,0-1-20-16,6 4-4 0,-6-4 4 15,0 1 12-15,7 3 10 0,-7-4 11 16,6 4 39-16,-6-4 14 0,6 4-19 0,-6 0-31 16,8-3-28-16,-2 3-24 0,-6 0-17 0,6 0-13 15,-6 0-8-15,6 0-7 0,1 0 2 16,-7 0 3-16,7 0 1 0,-7 0-3 15,6 3-1-15,-6-3 0 0,7 4 0 0,-7-4-6 16,0 4 2-16,0-1-11 0,0 5 0 16,0-1-6-16,0 0-10 0,0 5-3 0,-7-1-8 15,1 3 2-15,-1-3-3 0,0 4 0 16,1-1-1-16,0-3 6 0,-8 4 6 0,8-4 5 16,0-4-1-16,6 4-7 0,-7-4-9 15,1-3-5-15,6 3 0 0,-7-3 4 0,7 0-2 16,0-4-1-16,0 4 0 0,0-4 0 15,0 0 2-15,7 0-1 0,-7 0-1 16,6 0 0-16,1-4-2 0,5 4-1 0,-4-4-3 16,-2 0-2-16,6 4-3 0,-5-3 2 15,0 3 6-15,-1 0 7 0,1 0 4 0,-7 0 2 16,6 3 4-16,-6-3 4 0,0 8 1 16,0-4-4-16,-6 3-5 0,6 4-1 0,-7-4-4 15,1 4-5-15,6 0-3 0,-7-4-1 16,0 1 0-16,7-1 3 0,0 0 3 0,0 1 4 15,0-5-4-15,0 1 4 0,0 0-7 16,0-1 1-16,7 1-2 0,-7-4-2 16,0 0 0-16,7 4-3 0,-7-4 8 0,6 0-1 15,-6 3 5-15,0-3 0 0,7 4 5 0,-7 0 3 16,6-1 2-16,-6 1-2 0,0-4 3 16,0 8-6-16,0-5-2 0,7 0 1 15,-7 2-6-15,0 2 3 16,0 0-9-16,0 1-20 0,0-1-22 15,0 0-34-15,0 0-40 0,0-3-49 0,0 3-99 0,0-3-211 16,0 0-151-16,0-1-61 0,0-3-13 0,0 4 34 16,-7-4 239-16</inkml:trace>
  <inkml:trace contextRef="#ctx0" brushRef="#br0" timeOffset="198958.8418">22944 17185 20 0,'6'-7'314'0,"1"-1"179"0,0 1 11 15,-7 3-36-15,6-3-108 0,-6 3-106 16,0 1-70-16,0-1-50 0,7 0-3 15,-7 4-15-15,0 0-12 0,0-3 19 0,6 3 22 16,-6 3 13-16,0-3-4 0,6 0-18 16,-6 4-12-16,8 0-14 0,-2 3-12 0,-6-3-15 15,6 3-7-15,0 4-3 0,2 0 5 16,-2 0-4-16,0 4-10 0,-6-1-7 16,7 1-6-16,-7 3-7 0,0 1-6 0,6 2-7 15,-6 1-5-15,-6 0-7 0,6 1-3 16,-7 2 0-16,7 1-7 0,-12 3-36 15,4 0-36-15,-4-3-44 0,-2 7-57 16,2-4-98-16,-8 1-215 0,1 2-276 0,-1-6-79 16,-6 4-57-16,0-5 215 15,0-3 285-15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06:28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6102 7011 127 0,'0'-3'484'0,"-6"-1"249"0,-1 0-23 15,-6-3-96-15,0 3-28 0,-1-6-95 0,-4 2-98 16,-2 1-75-16,7-4-53 0,-7 0-20 16,0 0-30-16,1 4-26 0,-1-4-36 0,8 4-32 15,-2-1-38-15,2 0-28 0,5 5-27 16,1 0-16-16,-1-5-8 0,0 4-2 16,7 4-2-16,0-3 7 0,0-1 9 0,7 4 3 15,6-4 0-15,0 1 1 0,7-1 3 16,-1 0-5-16,21 1-2 0,-2-1-4 15,7-3-2-15,8-4 1 0,6 3-5 0,6-3 3 16,6 0-3-16,-5 1-4 0,5-5 3 16,-6 4-10-16,0 0-20 0,-6 0-57 0,-13 3-72 15,-1 1-64-15,-12 0-55 16,-1 7-25-16,-12-4 17 0,-1 8-39 0,-5-1-178 0,-8 1-316 16,-6 3-76-16,0 1 78 0,-13-1 121 15,0 1 296-15</inkml:trace>
  <inkml:trace contextRef="#ctx0" brushRef="#br0" timeOffset="250.8678">6441 6869 253 0,'-19'7'508'0,"11"1"205"0,-4-5-52 15,-2 0-149-15,8 2-77 16,0-2-128-16,-1 1-101 0,1 3-59 0,6 0-29 0,-7 1-12 16,7 3 2-16,-7 3 10 0,7 5 12 15,-6 2 6-15,6 5 1 0,0 7-7 16,-6 8 3-16,6 10-29 0,-7 11-22 15,7 15-25-15,-7 11-15 0,1 3-15 0,6 8-4 16,-6 8-9-16,-1-1-10 0,7-4 5 0,0-3-3 16,-7-11 0-16,7-4 2 0,7-6-6 0,-7-9-4 15,0-10-9-15,7-8-12 0,-1-11-22 16,-6-6-33-16,0-5-55 0,6-7-47 0,-6-4-51 16,0-4-83-16,7-3-237 15,-14 0-296-15,7-7-133 16,-6 0 84-16,6-4 358 0</inkml:trace>
  <inkml:trace contextRef="#ctx0" brushRef="#br0" timeOffset="516.3037">6096 8184 351 0,'6'-11'735'0,"0"3"189"0,-6-3-3 15,7 4-129-15,-7 0-226 0,0-1-190 0,7 5-120 16,-7-4-87-16,6 3-63 0,-6 0-34 0,6 1-28 15,8-1-20-15,-8-3-9 0,7 3-3 16,0-3 2-16,6-1 1 0,8-3-4 16,-1 0-7-16,0-3 4 0,13-5-2 15,0 1-7-15,13-4-27 0,-6-4-67 0,6 5-84 16,-6-1-84-16,5 0-81 0,-11 3-136 16,-1 1-240-16,-1 3-114 0,-11 0-60 0,-1 1 102 15,-13 3 334-15</inkml:trace>
  <inkml:trace contextRef="#ctx0" brushRef="#br0" timeOffset="773.8912">6903 7678 74 0,'14'-11'442'0,"-8"-3"284"15,6 3 32-15,2-4-108 0,-1-4-47 0,-7 5-148 16,8-1-143-16,-8 1-110 0,0 3-73 16,-6 0-54-16,6 3-29 0,2 1-20 15,-8 0-7-15,6 3 14 0,-6 1 26 0,0 3 17 16,0 3 13-16,0 1 14 0,0 7-2 15,-6 3-7-15,-2 5-13 0,2 3-14 0,-6 7-14 16,-2 8-19-16,1-1-6 16,-7 8-12-16,8 0-1 0,-2-3-7 0,2 2-1 15,-1-2 1-15,-1-1-11 0,8-7 2 16,0-4-9-16,6-3-11 0,0 0-33 0,0-8-47 16,0 0-62-16,0-3-49 0,6 0-47 0,0-5-108 15,1-2-203-15,0-5-198 0,6 1-78 16,-1-8 43-16,2 1 165 0,-2-5 277 15</inkml:trace>
  <inkml:trace contextRef="#ctx0" brushRef="#br0" timeOffset="1309.8404">7118 7964 505 0,'6'-4'726'16,"8"-7"161"-16,-8 4-11 0,0 0-160 15,1 0-217-15,0-1-172 0,6-3-111 0,-7 0-64 16,7-4-59-16,0-3-35 0,1 3-18 15,5-7-14-15,1-3-10 0,-2-1-8 0,2 1 2 16,0-1-7-16,6 4 1 0,-13 0-10 16,7 4-2-16,-7-1-1 0,-1 5-1 15,2 3 0-15,-2 4 7 0,-5 2 2 0,0 2 7 16,6 3 6-16,0 3 9 0,-7 2 9 16,7 6 4-16,-7-4 3 0,8 7-1 0,-8 1 6 15,7 0-8-15,-6 3-2 0,6 4-2 16,-1-4 0-16,2 4-7 0,-8-3 2 0,8-1-7 15,-2 0-2-15,-5-3-4 0,-1-1-1 16,8-3 2-16,-8 0 2 0,0 0 7 0,1-3 1 16,0-5 2-16,-1 5-4 0,0-4-4 15,1-1-4-15,0-3-19 0,-7 0-33 0,13 0-27 16,-7 0-16-16,0-3-15 0,2-1-6 16,4-4 2-16,-6 1 17 0,1 0 16 0,0-1 13 15,-1 1 3-15,7-4 5 0,-7 4 1 16,-6-4 7-16,8 4 12 0,-2-1 12 15,0-3 5-15,-6 4 12 0,0 0 22 0,7-1 37 16,-7 1 27-16,0 0 21 0,0-1-3 16,0 5-14-16,0-4-28 0,0 2-22 15,-7 5-15-15,7-3-11 0,-6-1-5 0,0 4-3 16,-8 4 0-16,1 4 2 0,-7 2 0 16,-6 1-3-16,1 8 2 0,-1-1-6 15,-7 4 4-15,7 0-5 0,0 3-4 16,-7-2 8-16,14 2-11 0,-8-3-33 0,8-4-45 15,6 1-51-15,0-5-67 0,0 1-59 16,6-4-77-16,1-4-157 0,0 0-349 0,6 1-160 16,-7-8 21-16,7 4 379 0</inkml:trace>
  <inkml:trace contextRef="#ctx0" brushRef="#br0" timeOffset="1766.0876">7874 7514 240 0,'12'-11'214'16,"2"3"76"-16,-8-3 31 16,7 8-13-16,-7-5 32 0,2 5 8 0,-2-1-21 0,0 0-45 15,-6 0 26-15,6 4-38 0,-6-3-52 16,7 3-39-16,-7 0-31 0,7-4-27 15,-7 4-19-15,0 0-12 0,6-4-4 16,-6 4-7-16,7 4 1 0,-7-4-5 0,6 0-2 16,0 4-1-16,-6-1-3 0,8 1-3 0,-2 4-4 15,0-1-1-15,0 0-1 0,8 4 3 16,-8 0 8-16,1 4 6 0,-1-1 6 0,1 1-6 16,0 3 2-16,-1-3-3 0,-6 7-10 15,6-3-4-15,-6 2-12 0,0 1-6 0,0 0-2 16,0 4-2-16,-6-1-3 0,0 1-9 15,-1 0-4-15,0 0-10 0,1-1-3 0,-1 1-4 16,-5 0-5-16,4-1 3 16,-4-3-3-16,6 0 4 0,-2 0 3 0,-4-4-3 0,5-3-4 15,1 4 6-15,-8-5 2 16,8-3-11-16,0 0-25 0,0 0-40 0,-2 0-53 0,2-4-57 16,0 1-46-16,-1-1-58 15,-6 0-46-15,6-3-134 0,1 3-340 16,-7-3-218-16,0-1-84 0,0 1 415 0,0 0 290 15</inkml:trace>
  <inkml:trace contextRef="#ctx0" brushRef="#br0" timeOffset="10423.1462">7333 6477 111 0,'0'-4'91'16,"0"-3"16"-16,0 3 1 0,0 1-16 15,0-5-20-15,0 4-12 0,-6 1-2 0,6-1 14 16,0 0 12-16,0-3 15 0,-7 3 14 16,7 1 13-16,0-1 12 0,0 0 12 15,0 1 33-15,-7-1 5 0,7 0-10 0,0 1-18 16,0 3-12-16,0-4-19 0,-6 0-18 15,6 1-19-15,0-1-12 0,0 4 11 0,0-4 1 16,-7 1-8-16,7-1-11 16,0 4-11-16,0-3-10 0,0-1-10 0,0 4-9 15,0-4-9-15,-6 4-2 0,6-3-5 0,0 3 0 16,0-4-7-16,0 4-3 0,0 0-5 16,0-4-1-16,0 4 2 0,0 0-5 0,0-3 4 15,0 3 7-15,-6 0 10 0,6 0 8 0,0 3 11 16,0 1 2-16,0-4 2 0,-8 7 2 15,2 4-5-15,0 4-2 0,0 3 1 16,-8 4-3-16,1 3 3 0,1 9-2 0,-2-1 6 16,-6 7-4-16,8-4 1 0,-8 5-4 15,1-1-2-15,5-3-9 0,-5-4-8 16,6-4-5-16,6-3-5 0,-5-4-1 16,4-4-1-16,2-3-2 0,6-1-2 0,-6-7 2 15,6 1 2-15,-6 0 2 0,6-5 2 0,0 1 0 16,0 0 0-16,0-1 0 0,0-3 0 15,0 4 0-15,0-4-3 0,0 0 0 0,0 0-1 16,0-4-3-16,0 1 2 0,6-1 1 16,-6 0 0-16,6-4-3 0,-6 2-1 15,6-2 3-15,2-3 1 0,-8 4-2 0,6-4-2 16,-6 0 0-16,6 0 0 0,-6 3 0 16,7-3 0-16,-7 4 0 0,0 0-3 0,6 0-3 15,-6 3-4-15,0 0-17 0,0 1-22 16,0-1-21-16,0 4-28 0,0-4-38 0,0 1-44 15,0-1-96-15,0 4-177 0,7 0-161 16,-7-4-111-16,0 4-2 0,0 0 277 0</inkml:trace>
  <inkml:trace contextRef="#ctx0" brushRef="#br0" timeOffset="11269.9378">8981 7960 127 0,'-7'-3'117'0,"0"-5"76"0,-5 5 15 0,6-1 50 0,-8 1 9 16,8-5 6-16,-8 5 38 0,1-1 12 16,7 0-22-16,-7-3-43 0,6 3 13 0,1 1-15 15,-7-1-29-15,6-3-31 0,-6 3-30 16,7 0-18-16,0-3-15 0,-1 3-12 15,0-3-14-15,1 3-2 0,0-3-8 16,-2 3-17-16,2 0-11 0,6 1-11 0,-6-1-15 16,6 0-4-16,-7 1-13 0,7-1-6 15,0 4-3-15,-6-4-7 0,6 1-4 0,-7-1-4 16,7 4-4-16,0-3-6 0,0-1 8 16,-6 4-3-16,12-4 5 0,-6 1-1 0,0 3 3 15,7-4-9-15,-7 0 0 0,6 1 3 16,7-1 5-16,-7 0 1 0,8 1-3 0,6-1-1 15,-8 0 4-15,8 1-2 0,-1-5-2 16,7 8 3-16,-6-3 1 0,-1-1-2 16,-5 0-2-16,5 4 4 0,1-3 1 0,-8 3-4 15,2-4 0-15,-2 4-1 0,2-3 0 16,-8 3 3-16,7 0 2 0,-13 0 0 0,7 0-24 16,0-5-37-16,-1 5-46 0,-6 0-81 15,6 0-155-15,0 0-345 16,-6 0-297-16,0-3-96 0,0 3 344 0,0 0 308 0</inkml:trace>
  <inkml:trace contextRef="#ctx0" brushRef="#br0" timeOffset="11746.5871">8734 8001 10 0,'0'7'257'0,"-8"4"147"15,8-8 45-15,-6 1-36 0,6 0-65 16,0-1-92-16,0 2-75 0,0-2-51 16,-6-3-18-16,6 4-9 0,0 0 6 0,0-4 32 15,0 3-1-15,0 1-6 0,0-4-14 16,0 3-11-16,0-3-11 0,0 4-12 15,0-4-12-15,0 4-12 0,0-1-7 0,0-3 1 16,6 0-3-16,-6 4-3 0,6-4-2 16,-6 4-2-16,8-4-1 0,-8 3-3 15,6-3 4-15,7 4 1 0,-7 0-2 0,7-4 2 16,-6 3-3-16,5-3-5 0,2 4-4 16,-1-4-5-16,0 0-1 0,6 0-7 0,-5 0-3 15,-2 4 0-15,2-4-7 0,5 0-3 16,-6 0 2-16,0 0 1 0,1-4-3 0,-2 4-3 15,1 0 1-15,0 0-5 0,-6 0 2 16,-1 0 0-16,0 0 3 0,2 0-2 16,-2 0 2-16,0 0-5 0,-6 0-14 0,6 0-43 15,-6 0-49-15,8 0-45 0,-2 0-40 16,0 0-66-16,1-4-110 0,-1 4-190 0,1 0-97 16,6-3-89-16,-1-1 14 0,8 0 262 15</inkml:trace>
  <inkml:trace contextRef="#ctx0" brushRef="#br0" timeOffset="12699.0086">9912 7488 66 0,'-6'-4'314'0,"6"-3"196"0,0 3 56 15,0 1-29-15,0-5-112 0,-7 4-72 16,7 1-41-16,0-1-64 0,0 0-53 16,-7 1-37-16,7-1-30 0,0 0-25 0,0 1-25 15,0-1-23-15,-6 0-18 0,6 1-7 16,0-1-4-16,0 0 2 0,0 4-3 0,0-3 3 16,6-1-6-16,-6 4-4 0,7-3-2 15,0 3-7-15,-7-4-3 0,12 4-2 0,-5-4 0 16,6 4 0-16,0 0 0 0,1 0 3 15,-2 4 3-15,1-4 2 0,0 4 5 0,0 3 7 16,1 0 5-16,-8 0 5 0,0 4-2 16,0 8-2-16,-6-1-4 0,-6 4-1 15,0 4 4-15,-8 7 3 0,2-4 2 0,-8 4 4 16,1 0-4-16,-1-4 2 0,0 1-8 16,1-5 1-16,6-3-3 15,0-3-8-15,0-5-2 0,6 1 0 0,1-8-11 0,-1 1-9 16,1-1 2-16,6-4 2 0,0 1 3 15,0-4 1-15,6 0-3 0,1 0-1 0,6 0 0 16,-6-4 0-16,12 1-6 0,-6-1 0 16,6 1 1-16,7-1 1 0,-6 4-5 0,0 0 6 15,-1 4 2-15,1-1 11 16,-8 4 13-16,2 4 8 0,-8 0 9 0,-6 4 11 0,0 3 6 16,-6 1 5-16,-8 3 2 0,2 0 4 15,-2 0-12-15,-5 3-7 0,6-3-13 16,-6 1-8-16,-1-2-1 0,0-2-5 15,7-1-8-15,-6-3-2 0,6-4-18 0,0-1-43 16,6-2-51-16,1-1-70 16,-1-3-84-16,1-1-66 0,6-3-133 0,-6 4-250 0,6-4-162 15,0 0-56-15,0-4 93 0,0 1 346 16</inkml:trace>
  <inkml:trace contextRef="#ctx0" brushRef="#br0" timeOffset="13281.604">10413 7850 283 0,'20'-3'495'0,"-7"-1"176"0,-7 0-26 0,8 4-143 0,-8-3-57 16,0-1-124-16,1 4-105 16,0-4-66-16,-7 1-39 0,6-1-21 0,-6 4-6 15,0-3-11-15,7-1-8 0,-7 0-15 0,0 1-17 16,0-1-8-16,0 0-9 0,0-3-8 15,0 0 0-15,0-4-5 0,0 3 0 16,-7 1 1-16,7 0-6 0,0 0 2 0,0-1 0 16,-6 0 0-16,6 5-2 0,-7-5-2 15,7 5 0-15,-7 3-3 0,1-4 5 16,0 4-2-16,-1 0 1 0,-6 4 2 0,7-1 1 16,-7 5 0-16,-1-1-3 0,2 5 7 0,-2 2 3 15,2 4 3-15,-2-3 2 0,8 7 0 16,-7-4 0-16,7 0 2 0,-2 1 1 15,2-1-2-15,6 1 5 0,-6-1 4 0,6-7 1 16,0 3 1-16,0-3 0 0,0 0 8 16,0-3 16-16,6-1 10 0,-6 0 2 0,6-3-10 15,2 0-13-15,-2-4-7 0,7 0-6 16,-7-4-6-16,8-3-12 0,4-4 2 16,-4 0 1-16,6 0-6 0,-7-4-2 0,6 1 0 15,-6-1-1-15,7 0-7 0,-14 4-1 16,7 4-5-16,-6-1-1 0,-1 1 2 0,1 3 5 15,-1 1 8-15,-6 3-1 0,6 0 3 0,-6 3 2 16,8 1 3-16,-8 0-2 0,6 3-1 16,-6-3-3-16,0 3-1 0,6 4-1 0,-6-3 3 15,7 3-18-15,-1-4-38 16,1 4-53-16,-7-4-57 0,6 0-85 0,1 4-142 16,-1-7-289-16,0 3-133 0,-6-3-59 0,8-4 111 15,-2 0 336-15</inkml:trace>
  <inkml:trace contextRef="#ctx0" brushRef="#br0" timeOffset="13547.4078">10681 7883 231 0,'0'-7'626'0,"6"3"175"15,-6 1-106-15,0-5-64 0,0 5-147 0,6-1-151 16,-6 0-115-16,0 1-82 0,0-5-48 16,7-3-35-16,0 1-19 0,-1-5-9 0,7 0-7 15,-7-3-4-15,8 0-1 0,-2-5-6 16,8 5-1-16,-7 0-2 0,-6 3-3 0,6 4-1 15,-1 0 3-15,2 4 6 0,-8 0 13 16,8 3 10-16,-8 4 7 0,0 0 9 0,7 4 5 16,-6 3 5-16,0 0-4 0,5 4-6 15,-5 0 2-15,6 4-3 0,0 0-11 0,0-1-8 16,0 4-5-16,1 1-5 0,-2-1-6 16,1 1-1-16,7-1-1 0,-8-4-3 15,2 5-5-15,5-8 6 0,-6 3-3 0,0-3-33 16,1 1-51-16,-2-5-54 0,2 0-55 15,-2-3-104-15,1 0-203 0,-6-4-335 0,6-4-127 16,-7 0 45-16,2-3 319 0,-8-4 247 16</inkml:trace>
  <inkml:trace contextRef="#ctx0" brushRef="#br0" timeOffset="13734.7144">11202 7788 205 0,'-6'-7'589'0,"6"0"214"16,-8-1-80-16,8 1-65 0,-6 3-148 0,0-3-159 15,-1 4-122-15,0 3-83 0,1-5-58 16,-1 10-28-16,1-5-24 0,-7 7-14 15,6 0-7-15,-12 4-2 0,6 4-9 0,-7 3 1 16,1 0-4-16,-7 4 0 0,6 0 2 16,1 4-2-16,-1 0-1 0,0-1-16 0,1 1-37 15,6-4-61-15,0 0-82 0,7-4-101 16,-1-7-167-16,0 0-159 0,7-4-171 0,-6-3 17 16,6-4 182-16,0-4 247 15</inkml:trace>
  <inkml:trace contextRef="#ctx0" brushRef="#br0" timeOffset="14081.155">11046 7546 284 0,'0'-14'643'15,"0"-1"132"-15,-8 1-112 0,8-1-67 16,0 0-141-16,-6 4-141 0,6 0-111 16,0 4-73-16,0-4-50 0,6 3-32 0,2 1-16 15,-2-4-14-15,0 4-4 0,7 0 7 16,-6-1 0-16,6 1 2 0,0 0-2 0,6 3-9 15,-5 0-2-15,-2 1-5 0,8 3 5 16,-7 0-1-16,7 0-1 0,-8 0 8 0,2 7 5 16,-8-3 5-16,1 7-1 0,-1 0-1 15,-6 3 3-15,0 4 8 0,-6 4 9 16,-1-3 8-16,1 3 3 0,-8 0-5 16,8-8 3-16,0 1-6 0,6-4-11 0,-6 0-7 15,6-4 1-15,0 1 3 16,0-1 5-16,6-3-10 0,0-4-4 0,7-4-6 0,7 0-19 15,0-7-50-15,5 0-69 0,1 0-85 16,6-7-95-16,1 4-163 0,-1-5-288 0,-5 5-87 16,-7 3-35-16,-1-1 110 0,-6 9 339 15</inkml:trace>
  <inkml:trace contextRef="#ctx0" brushRef="#br0" timeOffset="14269.9351">11586 7561 171 0,'6'15'472'0,"1"3"210"15,-1-7-15-15,1 4-145 0,-1-4-41 0,0 0-105 16,2-4-99 0,-2 0-72-16,0 1-52 0,1-1-30 0,6 0-18 0,-6 1-8 0,-1-5-12 15,7 1-11-15,0 0-12 16,-7-1-17-16,8 1-14 0,-1-4-11 0,6 0-10 16,-6 0-39-16,7 0-57 0,-1 0-77 15,-6-4-93-15,6 4-188 16,-5-3-294-16,-8 3-130 0,8-4 15 0,-8 0 216 0,-6 1 275 15</inkml:trace>
  <inkml:trace contextRef="#ctx0" brushRef="#br0" timeOffset="14490.7065">11814 7535 150 0,'0'-3'490'0,"-7"-1"203"0,1 4-54 16,-1-4-171-16,1 1-111 0,0 3-78 15,6 0-90-15,-8 3-62 0,2 1-45 0,0 3-25 16,-1 1-14-16,0 3-5 0,1 3-4 15,0 5-4-15,-1-1-4 0,1 4-6 16,6 0-9-16,-7 4-2 0,7-1 0 0,0 4-4 16,0 1-3-16,0-1-20 0,7 1-28 15,-1-1-33-15,1 0-57 0,-1-3-86 0,0-4-106 16,1-4-42-16,6 0-163 0,1-7-76 16,-8-3 28-16,7-1 124 0</inkml:trace>
  <inkml:trace contextRef="#ctx0" brushRef="#br0" timeOffset="25740.2206">12302 7682 294 0,'0'-4'544'0,"0"4"113"16,7-7-86-16,-7 3-156 15,0 1-93-15,0-1-66 0,0 0-62 0,0-3-41 16,0 3-24-16,6 1-6 0,-6-4 6 15,0 3 12-15,0 0 13 0,0 1 1 0,0-5 4 16,0 5-13-16,-6-2-14 0,6-1-12 16,0 1-10-16,0 2-20 0,0-4-20 0,0 3-16 15,0 0-13-15,-7-3-15 0,7 3-3 16,0 1-2-16,0-1 3 0,0 0 0 0,-7 1-2 16,7-1-2-16,0-3 7 0,-6 3 12 15,6 0 11-15,-6 1 12 0,6-1 3 0,-6 0-3 16,6 1-9-16,-8-1-8 0,8 1-14 15,0-1-4-15,-6 0-8 0,6 1-2 0,-6 3 1 16,6-4 2-16,0 0 3 0,0 4 9 16,-7-3-6-16,7-1 0 0,0 0 0 15,0 4-8-15,-6-3-6 0,6 3-4 0,0-4-2 16,0 4-1-16,0-4-3 0,0 4 5 16,0-3 3-16,6 3-4 0,1-4 3 0,-1 4 0 15,0 0-2-15,8-4-2 0,-2 0-3 16,8 4-4-16,0-3-3 0,-1 3 3 15,1-4 2-15,6 4-3 0,-7 0-1 0,1 0 2 16,-7 0-5-16,7 0 7 0,-14 4 7 16,7-1 3-16,-6 1 3 0,-1 0-3 0,-6 7 1 15,0 0-5-15,-6 4 0 0,-8 3-1 16,2 7 0-16,-15 1-6 0,1 7 3 16,-6 0-1-16,-1 0 3 0,1 4-2 0,-7 0-6 15,6-5 7-15,1-2-2 0,6-1-8 16,6-7 2-16,7-4-1 0,0-3 4 0,6 0 9 15,1-4 2-15,6 0-3 0,6-4 3 16,1 4 0-16,0-8-2 0,5 5-5 0,1-5-1 16,1 1 2-16,6 0-32 0,5-1-50 15,-5-3-55-15,12 0-50 0,1-3-54 16,-1-5-51-16,7 5-64 0,1-8-66 0,-8 0-156 0,7 0-233 16,-6-4-61-16,-1-3 1 15,1-4 160-15,-7 0 302 0</inkml:trace>
  <inkml:trace contextRef="#ctx0" brushRef="#br0" timeOffset="26384.9507">13051 7063 22 0,'0'-4'289'16,"0"1"181"-16,0-1 49 0,0 0 32 0,-6 1-75 15,6-1-71-15,0 4-25 0,0-4-77 16,0 1-79-16,0 3-64 0,-7-4-53 0,7 4-39 16,0-4-22-16,0 4-12 0,0-4-7 15,0 4 4-15,0 0 8 0,0 0 14 0,-7 0 5 16,7 4 1-16,0 0 1 0,0 3 3 16,0 4-5-16,0 0-2 0,0 8-5 0,-6 6-10 15,6 1-5-15,0 10-3 0,-6 9-1 16,6 6-3-16,-6 3 14 0,-2 5 1 15,2 0 7-15,6 3-4 0,-6-7-1 16,6 0-7-16,-7-7-10 0,7-4-9 16,0-4-7-16,0-3-1 0,0-4-5 0,0-4 2 0,0-4 0 15,0-3 4-15,0-3 8 16,0-4 6-16,0-4 19 0,0 0 30 0,7-4 29 16,-7 0 26-16,0 0 7 0,0-3-22 15,0 0-32-15,0-4-29 0,0 3-16 0,0-3-13 16,0 0-11-16,0 0-13 0,0-3-11 0,0-1-4 15,0 0-1-15,0-7 2 0,0 1 1 0,0-1 1 16,0-4-3-16,0-3 5 0,0 3-1 16,6-4-1-16,-6 1 4 0,6 0-3 15,2 0-1-15,-2-1 3 16,0 1-2-16,0 3 3 0,8 0 1 0,-1 1-1 0,-1 3 1 0,2-4 1 16,-1 8 2-16,6-4-5 15,-6 7 4-15,1-3 5 0,-2 3 6 0,8 4 5 16,-7 0 11-16,0 0 4 0,-6 4 4 15,5 3 3-15,-4-3-3 0,-2 7-2 0,-6 0-7 16,0 3 5-16,-6 5-2 0,-2-1-11 16,-4 4 0-16,-8 4 0 0,7-4-3 15,-13 3-1-15,6-3-1 0,-6-3 0 0,7-1-7 16,-1 1-29-16,1-8-48 0,5-1-61 0,-4-2-80 16,4-1-84-16,8-7-133 0,-8 0-132 15,8-4-339-15,-7 1-179 0,13-8-41 0,-6 4 391 16,6-8 318-16</inkml:trace>
  <inkml:trace contextRef="#ctx0" brushRef="#br0" timeOffset="26762.1414">13214 7635 382 0,'6'-4'726'16,"8"4"161"-16,-8 0-65 0,0-4-132 0,8 4-204 15,-14-3-164-15,6-1-119 0,1-3-74 16,-1 2-43-16,8-6-26 0,-8 4 17 15,6-4 19-15,2 0 16 0,-8-3 5 0,7 3-8 16,-7 0-22-16,8-4-25 0,-2 4-22 16,-4 0-12-16,-2 0-13 0,7 0-6 0,-7 4-6 15,8-1-2-15,-8 1-5 0,0 3 3 16,0 1 1-16,2-1 7 0,-2 0 5 16,7 4 12-16,-6 0 11 0,6 4 7 0,-7 0-5 15,7-1 5-15,0 8 2 0,7 1 1 16,-7 2 3-16,7 5-2 0,-2-1-4 0,2 7-11 15,7 1-5-15,-9-1-7 0,9 2-3 16,-1 2-10-16,0-4 0 0,0 1-1 0,-7-4-1 16,1 0 2-16,0-4-1 0,-7 1-4 15,0-5 0-15,0-3-8 0,-1 0-25 16,-4 0-42-16,-2-4-38 0,0-3-31 0,1 3-72 16,-7-3-139-16,6-4-143 0,1 0-242 15,-7 0-257-15,0-4-54 0,0 1 124 0,0-5 383 16</inkml:trace>
  <inkml:trace contextRef="#ctx0" brushRef="#br0" timeOffset="27008.2016">13911 7565 409 0,'0'-8'739'0,"0"1"159"0,0 0-41 16,0-1-143-16,-7 5-212 0,7-5-168 16,-6 5-122-16,-1-1-69 0,7 1-46 0,-6 3-34 15,-8 3-22-15,2 1 2 0,-1 3 22 16,-7 8 26-16,-6-1 17 0,0 8-2 0,-7 4-21 15,-5 0-21-15,5 3-22 0,-6 4-11 16,7 0-11-16,-2 0-10 0,2 0 0 16,-1-4-7-16,14-3-2 0,-1-1-10 0,0-6-24 15,8-4-38-15,6-1-60 0,-8-6-56 16,14-1-75-16,-6 0-58 0,6-3-131 0,0-1-304 16,0-3-182-16,0 0-103 0,6-3 263 0,1-1 326 15</inkml:trace>
  <inkml:trace contextRef="#ctx0" brushRef="#br0" timeOffset="27493.1639">14366 7635 319 0,'8'3'712'0,"-8"1"216"0,6-1 14 0,-6 1-116 0,6-4-226 0,-6 4-179 0,0-1-127 16,6-3-96-16,-6 4-62 0,8 0-40 0,-8-4-14 15,6 3-5-15,-6 1 9 0,6-4 5 16,-6 4 17-16,7-1 14 0,-1-3-2 0,1 4 0 16,0 0-6-16,-7-4-16 0,6 3-22 15,6 1-18-15,2 0-14 0,-8-4-14 0,8 3-10 16,-1-3-6-16,-1 4-2 0,2-4-12 15,-2 0-3-15,8 0-18 0,-1 0-29 0,-5 0-34 16,6-4-47-16,-1 4-60 0,1-3-72 16,-2-1-88-16,2 0-123 0,0 1-89 0,-1-1-199 15,1 0-203-15,-7-3-25 0,0 3 84 16,-6 1 357-16</inkml:trace>
  <inkml:trace contextRef="#ctx0" brushRef="#br0" timeOffset="27904.9386">15135 7360 447 0,'0'-4'680'0,"0"0"152"15,7-3-80-15,-7 3-96 0,0 1-184 0,0-5-158 0,0 5-110 16,0-1-75-16,0-4-48 16,0 5-30-16,0-1-21 0,0 0-12 0,0 1-7 0,0-1-1 15,0 0-2-15,0 4 11 0,0-3 16 16,0 3 25-16,-7 0 30 0,7 0 7 0,-6 7-5 16,-1 0-11-16,1 4-7 15,0 4-20-15,-2 7-6 16,-4 4-6-16,5 7-1 0,1 0-7 0,-1 7-3 0,1 0-3 15,-1 1 1-15,1 2 1 16,6-2 0-16,0 3 0 0,0-8-4 0,6 1-4 0,-6 0-1 16,7-4-7-16,-1-4-4 0,1 1-2 0,-1-5-3 15,1 1 0-15,-7-4 4 0,6 0-3 16,0-4-4-16,2-4-2 0,-2 5-13 0,0-8-31 16,1 0-41-16,-1 0-50 0,1-4-70 15,-1 1-99-15,1-5-106 0,5-3-198 16,-4 0-267-16,4-3-31 0,2-1 32 0,5-7 181 15,-6 0 296-15</inkml:trace>
  <inkml:trace contextRef="#ctx0" brushRef="#br0" timeOffset="28510.656">15631 7642 12 0,'6'-4'278'0,"-6"1"188"0,6 3 94 0,-6-4 42 16,7 0-95-16,-7 1-52 0,6-1-77 15,-6 0-92-15,7 1-63 0,-7-2-37 16,7 2-12-16,-7-5-14 0,6 1-18 0,-6 4-21 16,6-8-22-16,0 3-21 0,-6-3-17 15,8 0-13-15,-8 0-9 0,0 0-9 0,0 1-14 16,0-1-4-16,0 0-5 0,0 3-1 15,0-3-1-15,-8 4-3 0,8-4-4 0,-6 3 1 16,6 1 1-16,-6 3-4 0,6-3-1 16,-6 3 4-16,-1 1-3 0,0 3 3 0,-6 0 1 15,1 3 0-15,-2 8 6 0,-6 0 13 16,1 8 14-16,-7 3 8 0,6 4 13 0,-5 3 7 16,-1 0 2-16,6 4 2 0,0-3 0 15,7 2-7-15,1-2-2 0,4-5-4 0,2-2-1 16,0-2 3-16,6 1 4 0,0-7 7 15,6 0 7-15,-6-5 6 0,6-2 1 16,-6-5-6-16,8 5-19 0,-2-8-16 0,7 0-12 16,0-4-7-16,0-3-6 0,7-4-6 15,-1 0-17-15,-6-7-11 0,6-1-3 0,1-6 3 16,0 2 4-16,-7 2 5 0,-1 2 5 16,-4 1-6-16,-2 3 2 0,6 4-3 15,-4 1 0-15,-8 6-1 0,6-3 4 0,0 7 7 16,-6-4 9-16,7 8 4 0,-7-4 4 15,6 3 1-15,-6 5 1 0,7-1 0 0,-7 0-3 16,7 4 2-16,-1-4-10 0,0 8 4 16,-6-4-6-16,6 4-24 0,2-5-48 0,-2 1-68 15,0 0-74-15,1 1-88 0,-1-5-110 0,-6 0-71 16,7 1-239-16,0-1-248 16,-1-3-59-16,-6-4 141 0,6 0 374 0</inkml:trace>
  <inkml:trace contextRef="#ctx0" brushRef="#br0" timeOffset="28944.9344">15871 7667 480 0,'0'-3'850'0,"7"3"207"0,-1 0 87 15,1-4-248-15,-7 4-222 0,6-4-215 16,-6 4-160-16,6-3-105 0,-6 3-70 0,8 0-46 16,-8 0-28-16,12 0-18 0,-5 0-11 15,6-4-4-15,0 4 6 0,0 0 7 0,6-4 0 16,1 1-10-16,-1 3-6 0,1-4 1 15,6 1-10-15,0-1-4 0,1 0 0 16,-2-3-18-16,1 3-39 0,0-4-58 0,0 5-64 16,1 0-39-16,-8-5-25 0,-6 4-49 15,0 1-79-15,0-1-47 0,-6 0-112 0,-1 1-159 16,-6-5 20-16,0 5 43 0,0-5 77 16,-6 5 112-16,-1-5 128 0,1 1 112 0,-8 0 80 15,8-1 60-15,-7-2 93 0,6 2 83 16,1-3 117-16,-7 0 141 0,6 0 186 15,1 0 48-15,-1 4 63 0,1-1-74 0,6 1-136 16,-6 3-139-16,-1-3-114 0,0 3-75 0,7 1-45 16,-6-1-32-16,6 4-23 0,0 0-14 15,-6 0-6-15,6 4-8 0,-8 3 1 0,2 0-7 16,6 4-2-16,-6 4 0 16,-1 0 2-16,7 3 2 0,0 1-3 0,0 2-2 0,0 1 0 15,0-3 0-15,0 2-20 0,7 2-30 16,-1-5-53-16,-6 0-47 0,6 1-78 15,2-5-134-15,-8-3-231 0,6 0-212 0,0-4-121 16,-6 1 46-16,7-5 352 0</inkml:trace>
  <inkml:trace contextRef="#ctx0" brushRef="#br0" timeOffset="29593.0275">16406 7327 171 0,'6'-15'502'0,"0"4"150"16,-6-4-65-16,6 4-161 0,-6-3-137 0,0 3-63 16,8 3-62-16,-8-3-54 0,0 4-25 15,6 0-3-15,-6 3 4 0,0 1 9 16,0-1 9-16,0 0 22 0,0 1 9 0,0 3-10 16,0-4-7-16,0 4-14 0,6 0-11 15,-6 4-9-15,0-4 0 0,0 3 6 16,7 5 4-16,-7 2 2 0,6 5 8 15,-6 0 4-15,7 7-6 0,0 7-4 0,-1 4-9 0,0 0-9 16,1 7-10-16,0-3-13 0,-1 3-8 16,0 0-6-16,1-3-6 0,-1-1-7 15,-6-6-7-15,7 3-6 16,0-7-4-16,-1-1-3 0,0-7-2 0,-6 1-3 16,8-1 0-16,-8-7 4 0,0 0-3 0,6 0 0 15,-6-3 6-15,0-1 8 0,0-3 0 0,6-1 3 16,-6 1-5-16,0-4-2 0,0 3-7 15,0 1-6-15,0-4 1 0,0 0 0 0,0 4 2 16,0-4-4-16,0-4-2 0,0 4 3 16,0 0 1-16,0-4 2 0,0 1 2 0,-6-1 1 15,6 1 4-15,0-5 2 0,0 1-3 16,0 0-8-16,0-4-3 0,6 0-1 16,-6-4 0-16,0 1 0 0,6-5 0 0,1 4 0 15,-7-3 0-15,7 3 0 0,-1 1 0 16,1-5 0-16,-1 5 0 0,8 3 0 0,-8-1 0 15,0 1-4-15,8 4 0 0,-8 0 0 0,0 0 5 16,7 3 7-16,1 0 7 0,-8 4 13 16,6 0 2-16,2 4 10 15,-1 0 0-15,-7 3-7 0,8 0 5 0,-8 0-2 0,0 4 6 16,8 5 9-16,-14-5 2 16,6 3 2-16,-12 4 3 0,6-3-2 0,-7 3-14 0,-6 0-5 15,0 1-11-15,-7-4-7 0,0 3-7 16,2 0-4-16,-9-3 1 15,7 0-22-15,2-5-11 16,-2 1-24 0,7 0-52-16,-1-3-80 0,2-5-87 0,-2 1-89 15,8 0-102 1,0-4-60-16,6 0-100 0,-7 0-230 0,7-8 12 0,0 5-11 0,7-8 87 0,-7 0 315 0</inkml:trace>
  <inkml:trace contextRef="#ctx0" brushRef="#br0" timeOffset="30040.6953">16972 7092 166 0,'6'-3'521'0,"8"-5"267"15,-8 5-6-15,0-1-15 0,1 0-146 0,0 1-190 16,-1-1-147-16,1 4-101 0,-7-4-68 15,6 4-43-15,-6 0-20 0,6 0 3 16,1 0 3-16,-7 0 11 0,7 0 17 16,-1 0 17-16,0 4 1 0,8 0-3 15,-1-1-3-15,-7 5-10 0,7 3-1 16,0-4-1-16,7 7-5 0,-7-3-4 0,0 8-4 16,0-5-3-16,7 9-6 0,-8-5-3 0,2 4-7 15,-2 3 0-15,1 1 4 0,1-1-1 16,-8 5 2-16,7-4 3 0,-6 3 3 15,-1 4-3-15,0-4-2 0,-6 1-10 47,7-1-3-31,-7 4-5-16,0-4-8 0,-7 4-6 0,7 0-2 0,-6-4-7 0,0 1-7 0,-1-1 2 0,-6 1-5 0,7-1 0 0,-8 0 1 0,8-4-4 16,-7 1 3-16,0-4-3 0,0 4 3 0,-1-4-6 0,-5-4 1 0,6 0-12 0,0 1-15 15,-7-5-31-15,8 1-54 16,5-1-68-16,-6-3-99 0,0-3-124 0,0 0-204 0,6-5-265 15,-5 1-420-15,5-1-8 0,-6-3 340 16,7-3 392-16</inkml:trace>
  <inkml:trace contextRef="#ctx0" brushRef="#br0" timeOffset="59532.9277">3842 10107 92 0,'-6'4'330'0,"-1"0"104"0,-6-4-57 0,7 0-95 0,-2 0-81 15,8 0-67-15,-6 0-50 0,6 3-18 16,-6-3 4-16,6 0 14 0,0 0 14 0,0 4 16 16,6-4 18-16,0 0 3 0,2 0 23 15,11 3 45-15,1-6-7 0,12 3-19 0,7-4-28 16,7 1-19-16,5-5-20 0,15-3-20 15,-1 0-20-15,13 0-17 0,-6-3-14 16,6-1-10-16,-7 1-9 0,-5 2-8 0,-1-3-3 16,-6 5-3-16,-8 2-1 0,-4 1-6 15,-9 0 0-15,-5 3-4 0,-7 0-35 0,0 4-42 16,-7-3-54-16,-5 3-54 16,-2 0-57-16,2 0-51 0,-8 0-4 0,1 0-46 15,-1 0-130-15,-6 0-101 0,0 3-75 16,-6-3 253-16</inkml:trace>
  <inkml:trace contextRef="#ctx0" brushRef="#br0" timeOffset="60032.9336">4552 9807 333 0,'0'-11'624'0,"-6"0"121"0,6 0-119 15,-7-4-98-15,7 4-115 0,-7 0-132 0,1 4-94 16,6-1-66-16,0 1-40 16,-6 3-33-16,6 1-16 0,0-1-8 15,-7 0 5-15,7 1 24 0,0-1 21 0,0 4 16 0,0-3 10 16,0 6 14-16,0-3 4 16,0 7-5-16,0 1 4 0,0 3-11 0,7 11-11 15,-7 0-3-15,6 11-2 0,-6 3-7 0,0 8-8 16,6 8 0-16,-6 3-7 0,7 3-15 15,-7 8-6 48,0 0-8-63,0 7-12 0,0 0-8 0,0 1 0 0,7 3 1 0,-7-8-4 16,0-6-3-16,0-5-2 0,0-3-1 0,0-7 0 0,0-4-4 0,6-8-4 0,-6 1-1 15,0-7 6-15,0-5-4 0,0 1-2 0,0-4-11 0,0-4-23 0,0-3-38 0,0-1-23 16,0-7-20-16,6 5-61 0,-6-5-171 0,0-3-156 15,-6 0-217-15,6-4-130 0,0 0 18 0,0-4 48 0,-6-7 99 0,-1-1 305 16</inkml:trace>
  <inkml:trace contextRef="#ctx0" brushRef="#br0" timeOffset="60220.5904">4546 10565 109 0,'12'-29'503'0,"-5"7"290"0,-1 4-34 16,-6 7-109-16,0 0-124 0,0 3-153 0,0 1-113 15,-6 7-56-15,-1 0-27 0,1 7-16 16,-7 4-14-16,-6 8-2 0,-8 6-4 15,-5 8-27-15,-14 7-33 0,1 8-27 0,-8 3-16 16,2-3-18-16,-2 3-74 0,1-3-108 16,13-8-105-16,13-3-129 0,0-11-277 15,13-8-310-15,0-7-90 0,6-8 245 0,1-6 344 16</inkml:trace>
  <inkml:trace contextRef="#ctx0" brushRef="#br0" timeOffset="60380.4128">4382 10646 571 0,'40'-15'830'0,"-1"8"121"0,-13 0 30 0,-7-1-241 0,-5 4-226 16,-2 1-139-16,2 6-123 0,-8-3-88 16,0 4-60-16,1 4-39 0,-1-1-23 15,-6-3-12-15,7 3-13 0,0 0-2 16,-1 4-7-16,-6-4-25 0,6 1-49 16,2-1-72-16,-2 0-98 0,0 4-99 0,0-7-108 15,8 3-286-15,-8-3-257 0,1 0-88 16,-1-4 256-16,0-4 343 0</inkml:trace>
  <inkml:trace contextRef="#ctx0" brushRef="#br0" timeOffset="61624.4743">5118 9752 400 0,'39'-41'639'0,"-5"9"141"15,-9 6-140-15,-5 4-56 0,-14 11-155 16,8 3-139-16,-14 2-84 0,6 1-42 0,-6 5-15 15,0 5-9-15,0-2-8 0,0 5-8 16,-6-1-2-16,-2 4-2 0,8 0-14 0,-6 0-16 16,0 0-17-16,6 3-19 0,-7 1-6 15,1-1-9-15,6 1-2 0,0 0-9 0,-7 0-1 16,7-4 2-16,0 0 0 0,7 0 11 16,-7 0-7-16,0-8 5 0,6 5-2 0,-6-5-7 15,7 4-6-15,-1-7-6 0,0 4-4 16,8-8-6-16,-1 4-1 0,0-3-4 15,0-4 2-15,0 3-2 0,6-3 1 16,1-1-2-16,-7-3-3 0,7 4 1 0,-8 0-3 16,8-1 2-16,0 1-4 0,-7-1-3 0,-1 1 3 15,2 7 4-15,-1-4-3 0,6 4 10 16,-12 0 7-16,6 4 12 0,6 0 11 0,-5 7 13 16,-2 0 8-16,1 7 9 0,1 1 7 15,6 6 2-15,-8 4-6 0,1 8-2 0,7 0-14 16,0 7-8-16,-8 3-13 0,8 5-7 15,-7 2-6-15,7 2-5 0,-8-2-2 16,2 5-4-16,-2-4 5 0,1-4 5 16,-6 0 13-16,0-3 3 0,-1-4 8 0,0-4-8 15,-6 1-2-15,0-5-3 0,0-3-9 16,-6-3-3-16,6-4 0 16,-6-1-5-16,6-3 0 0,-7 0-8 0,0-4 1 0,7-3 8 15,-6-1 6-15,6-3 8 0,-7 0 5 16,7-3 0-16,-6-1-8 0,6 1-8 0,-6-5-10 15,-2 1-17-15,8 0-19 0,-12-1-19 16,6 1-24-16,-2-4-23 0,-4 0-26 0,-1-4-25 16,-1 4-44-16,2-7-35 0,-8 0-33 15,7-4-32-15,-13-4-40 0,6-7-2 0,1 0-24 16,-7-7 10-16,0-8 35 0,0-4 49 16,0-2 74-16,-1-5 62 0,2 0 57 0,-1-3 66 15,6 4 64-15,-6-1 41 16,13 8 5-16,-7-1-9 0,8 9-21 0,-2-2-13 0,8 5-1 15,-1 7 5-15,1 4 12 16,-1 0 12-16,7 7 6 0,-6 0-10 0,6 3-9 0,0 1-14 16,-7 3-5-16,7 0 4 0,0 1-1 15,0 3 7-15,-6 0 8 0,6 0 5 0,0 3 8 16,-6 1-1-16,6 0 15 0,-8 7 17 16,2 0 20-16,0 4 7 0,-7 3-11 15,0 4-11-15,0 3-13 0,-1 8-18 0,-5 1-12 16,0-2-12-16,-1 5 0 0,7-4-6 15,0 0-13-15,0-7-11 0,0-1-10 16,7-3-7-16,-8-4-5 0,14-7 1 0,-6 4 1 16,6-8-3-16,-6 0 2 0,6 1 0 0,0-4-3 15,6 0 0-15,-6-4 3 0,6 0-7 16,1 0-1-16,6-8-4 0,-6 5-5 0,12-9-1 16,0-2 6-16,1-5-4 15,-1 1-2-15,7-4-1 0,-6 0-3 16,0 0 2-16,5 4 1 0,-11-1 0 0,5 1 0 15,-6 4 3-15,0-1-2 0,1 4-1 0,-2 0 0 0,-5 4 0 16,0-1 0-16,-1 1 0 0,-6 3-3 16,7-3 2-16,-1 7 1 0,-6-3 6 15,0-1-7-15,6 0-3 0,-6 4 3 0,0-3 1 16,7-2 0-16,-7 5-4 16,0-3 2-16,0 3 2 0,7-3-3 0,-7 3 2 0,0-5 0 15,0 5 1-15,6 0-3 0,-6-3 2 16,0 3-3-16,0 0 2 0,0-4-4 0,6 4 0 15,-6 0 1-15,0 0 3 0,0 0-2 16,0-4 3-16,0 4 7 0,0 0 10 0,0 0 9 16,0 0 6-16,0 0-3 0,0-3-3 15,8 3-7-15,-8 0 2 0,0 0-3 0,0 0-1 16,0 0-8-16,0 0 2 0,0 0-1 16,0 0 4-16,0 0-5 0,0 0-5 15,0 0 4-15,0 0 9 0,0 0 10 0,0 3 8 16,0-3 5-16,0 4-3 0,0 0-4 15,0-1-5-15,0 2-8 0,0 1-2 16,6 2-5-16,-6 3-5 0,6 0 3 16,-6 4-4-16,7-4-4 0,-1 3-11 0,1 1-31 0,-1-4-40 15,-6 3-43-15,7-3-45 16,5 0-51-16,-12-3-64 0,14-1-125 0,-8 1-226 0,7-5-403 16,0-3-301-16,0-3 136 0,1-5 496 15,-2-3 314-15</inkml:trace>
  <inkml:trace contextRef="#ctx0" brushRef="#br0" timeOffset="62246.1646">6337 9730 80 0,'0'-8'402'0,"6"-3"286"16,0 4 82-16,-6 0-110 15,7 0-56-15,-7-1-162 0,7 1-124 0,-7 0-79 16,6-1-39-16,-6 1-11 0,7 0 5 0,-7-1 11 16,6 5-13-1,-6-5-18-15,0 5-26 0,6-1-18 0,-6 1-17 0,0-2-15 16,0 2-16-16,7 0-24 0,-7-2-13 0,0 2-20 16,0 3-10-16,0-4-13 0,7 0-5 0,-7 4 2 15,0-3-5-15,0 3 7 0,0 0-1 16,0 0 0-16,-7 3 0 0,7 1-3 0,-7 3 5 15,7 4-1-15,-6 1 6 0,0-1-2 16,6 3 0-16,-7 5 11 0,7-5 9 0,0 4 6 16,0-3 7-16,0 3 0 0,7-3 5 15,-1 0 11-15,0-4 8 0,8 0-5 16,-2-4-1-16,8-3-10 0,0 0-5 0,5-4-10 16,2-4-4-16,-1-3-8 0,6-1-7 0,1-3-1 15,-7 0 0-15,6 0-7 0,-5 0-17 16,-7 4-27-16,-2-4-54 0,-4 3-67 0,-1 1-77 15,-1 0-64-15,-4 3-69 0,-2-3-75 16,0 3-9-16,-6-3-65 0,0 3-139 16,7 1-5-16,-7-1 10 0,-7 0 61 15,7 1 89-15,0-1 114 0,-6-3 96 0,6-1 106 16,-6 5 126-16,6-5 175 0,-8 1 181 16,8 4 228-16,-6-2 192 0,0-1 12 0,6 1 84 15,-7 2-150-15,7 3-195 0,0-4-158 16,-6 4-88-16,6-4-76 0,0 4-35 15,-7 0-19-15,7 0-17 0,-7 0-14 0,7 0-18 16,-6 8-11-16,0 0-9 0,0 3-7 0,-8-1-8 16,8 9-11-16,-7 3-26 0,-1 3-34 15,8 1-36-15,-7 3-39 0,0 4-53 16,0 0-29-16,0 4-64 0,6-4-113 0,-5-4-205 16,-2 0-70-16,2-3-16 31,5-4 71-31,-6-4 71 0,0 0 99 0</inkml:trace>
  <inkml:trace contextRef="#ctx0" brushRef="#br0" timeOffset="62446.8463">6441 10100 316 0,'-7'7'565'0,"-5"1"263"16,4-1 26-16,2-4 31 0,0 1-195 16,6 0-203-16,-7-4-128 0,7 3-96 0,-7-3-55 15,7 4-29-15,0-4-15 0,0 0-20 16,7-4-26-16,0 4-22 0,-1-3-24 0,8-1-21 16,-2-3-11-16,1 0-13 0,13-4-8 15,-6 0-7-15,12 0-4 0,-5-4-5 16,5 0-22-16,-6 0-57 0,7 4-70 0,-14 0-86 15,1 0-66-15,0 1-57 0,-8 6-73 16,1-3-177-16,-6-1-371 0,-1 5-12 16,-6-1 43-16,0 4 248 0,0-4 315 0</inkml:trace>
  <inkml:trace contextRef="#ctx0" brushRef="#br0" timeOffset="62871.6891">6720 9964 67 0,'0'4'379'0,"-6"0"268"0,6-1 60 15,-6 5-123-15,6-5-70 0,0 1-100 0,-6 0-100 16,6-1-68-16,-8 4-36 0,8 4-15 15,-6 0-10-15,0 4-8 0,-1 0 3 16,1 3-7-16,-1 4-18 0,-6 0-21 0,7 0-22 0,-8 7-18 16,8-3-12-16,-7 4-12 0,6-1-17 15,1 4-5-15,-1-4-5 16,-5-3-9-16,5-1 8 0,0 1-8 0,7-4 0 16,-6-4 4-16,0-3 1 0,6-1 21 15,-7-2 23-15,7-1 19 0,0-4 12 0,0-3-10 0,0-1-33 16,-7 1-20-16,7 0-18 0,0-4-18 15,7 0-10-15,-7-4-3 0,0 0-2 16,7 1-4-16,-1-8 0 0,0 0 3 0,8-4 0 16,-2 0 1-16,1-3 0 0,7 0-7 15,0-4 5-15,-1 0-5 0,1 4 1 0,0-4-2 16,-2 3 1-16,2 4 2 0,-7 4-4 16,7 0 0-16,-7 4-1 0,-6 3 10 15,5 1 17-15,-5-1 11 0,-1 4 19 0,1 0 15 16,0 4 5-16,-7 3 5 0,0-3-8 15,-7 7-5-15,0 3-10 0,1 1-5 0,-7 4-10 16,0-1-9-16,0 0-10 0,-7 4-4 16,1-4 0-16,5 4-21 0,-4-4-27 0,4-3-35 15,1 0-42-15,0-4-50 0,6 0-65 16,1-7-77 0,0 3-72-16,-1-3-82 0,0-4-71 0,7 0-54 0,-6 0-202 0,6-4-54 15,0 0-5-15,-6-3 66 0,6 0 233 16</inkml:trace>
  <inkml:trace contextRef="#ctx0" brushRef="#br0" timeOffset="63237.6853">6148 9606 301 0,'0'-5'780'0,"-7"2"177"0,7-1-28 0,-7 0-163 16,7 1-226-16,0-1-183 0,-6 1-98 15,6-1-76-15,0 4-49 0,-6-4-42 0,6 4-34 16,0-3-16-16,-7 3-11 0,7-4-8 15,0 4-8-15,0-4-4 0,0 4-3 0,0 0 0 16,0 0-5-16,0 4-15 0,7-4-59 16,-1 4-73-16,0 3-94 0,1-3-80 0,0 3-132 15,-1 0-337-15,1 5-143 0,-1-6-35 16,0 2 162-16,1-1 356 0</inkml:trace>
  <inkml:trace contextRef="#ctx0" brushRef="#br0" timeOffset="63780.3197">6128 9756 576 0,'-6'11'696'0,"6"3"130"16,-7-3-73-16,0 0-134 0,7-3-184 16,-6 2-146-16,6-6-104 0,0 3-71 0,0 1-41 15,0-5-24-15,0 5-17 0,0-5-10 16,0 1-2-16,0 0-2 16,0-1-4-16,0 1 3 0,0 3 2 0,0-3 1 15,6 7 1-15,-6 0 6 0,0 4-1 0,0-1-7 16,0 5 0-16,0-1-3 0,-6 4-6 0,6 3 3 15,-6 1-6-15,6-4-4 16,-7 4 1-16,1 0 1 0,6-5 0 0,0 1 6 0,0-3 10 16,0 3 12-16,6-4 18 15,1 0 10-15,-1 1-1 0,0-1 0 0,8-3 0 16,-2-1-10-16,2-3-10 0,-1 4-7 0,6-4-5 16,-6 0 2-16,1 4 0 0,-2-4 13 15,-5-4 28-15,6 4 29 0,-7 0 13 16,1 0-5-16,-7 0-15 0,0 3-25 0,-7 5-20 15,1-1-15-15,-7 4-15 0,0 0-2 16,-1 4-7-16,-5-1-6 0,6-3-2 0,-6 1 2 16,5-1-2-16,2-4-1 0,-2-4 0 15,2 1 0-15,5 0-3 16,1-4-1-16,6-4 3 0,-7 4 1 0,7-4 6 0,0 0 3 16,0 1 4-16,7 0 4 0,-7-1-1 15,6 0 3-15,1 0 3 0,-1 1 3 0,0 3 3 0,1-4 8 16,6 4 6-1,0 0 8-15,0 0 17 0,6 0 12 0,-5 0 8 0,6 0 9 16,-1 3-1-16,0-2-11 16,0-1-9-16,1 3-20 0,0-3-9 0,6 0-18 15,-7 0-6-15,8 0 0 0,-8-4-5 16,0 1-8-16,8-1 4 0,-8 0-6 0,8-3-15 0,-2 0-54 16,1-4-89-16,0 0-109 0,0-4-117 15,1 0-105-15,5-3-128 0,1 0-110 0,5-4-246 16,-5-4-93-16,7 1 29 0,-8-5 209 15,7 1 358-15</inkml:trace>
  <inkml:trace contextRef="#ctx0" brushRef="#br0" timeOffset="64231.5849">7509 9744 307 0,'-14'0'751'0,"8"-3"223"16,-7-1 87-16,0 4-113 0,7-4-192 15,-7 1-204-15,6-1-182 0,0 4-130 0,1-4-70 16,6 4-23-16,-6 0 12 0,6 0 24 16,0 0 18-16,0 0 6 0,0 0-8 15,6 4-20-15,7-4-42 0,0 0-42 0,0 4-30 16,7-4-23-16,6 0-14 0,0 0-13 15,-1 0-23-15,2 0-48 0,-1 0-69 0,0 0-94 16,0 0-90-16,-6 0-84 0,-7 0-68 16,-1 0-203-16,2 0-397 0,-8 0-405 0,0-4 80 15,-6 0 550-15,-6 1 358 0</inkml:trace>
  <inkml:trace contextRef="#ctx0" brushRef="#br0" timeOffset="64436.1787">7568 9715 477 0,'-14'11'646'0,"1"0"129"15,7 0-105-15,-1 4-30 0,-6 0-139 0,7 3-116 16,0 7-83-16,-2 1-57 0,2 3-19 16,6 8-18-16,-6 0-19 0,-1 3-29 0,7 1-26 15,-6 6-24-15,6 0-26 0,0 1-19 0,0 4-20 16,6-5-17-16,1 5-5 16,-1-1-9-16,-6 0-3 0,14-3 0 0,-8-1-4 0,0-7-5 15,7-3-11 1,-6-4-24-16,-1 0-31 0,7-7-38 0,-13-4-36 0,6-4-24 0,2-4-39 15,-2 2-129-15,-6-9-198 16,0-4-427-16,0 1-136 0,0-4-3 0,-6-7 432 16,-2 0 277-16</inkml:trace>
  <inkml:trace contextRef="#ctx0" brushRef="#br0" timeOffset="64645.2662">7437 10470 606 0,'0'-8'869'0,"0"1"168"16,0 0-6-16,0-1-263 0,0 5-199 15,0-5-173-15,7 5-134 0,6-4-94 0,-7-1-59 16,14-3-40-16,-8 4-26 0,15-4-22 0,-8 0-14 16,8 0-44-16,5 0-76 0,-6 0-97 15,7 0-144-15,6 0-178 0,-7-4-342 16,7 1-285-16,1-1-48 0,-8 0 453 16,-6 1 324-16</inkml:trace>
  <inkml:trace contextRef="#ctx0" brushRef="#br0" timeOffset="64837.15">8075 10067 275 0,'6'-4'741'0,"-6"1"185"0,0-1-45 0,0 0-134 0,0 1-215 0,0-1-179 0,0 0-126 0,0 0-66 16,-6 1-54-16,6 0-41 0,-6 3-24 0,0 0-11 0,-8 0-1 16,8 6 7-16,-7 2 5 15,-1 7 8-15,2 3 1 0,-2 0-1 0,2 4-10 16,-1 4-13-16,-1 3-2 0,8 4-7 15,0-4-8-15,0 4 0 0,-2 0-3 0,8 1-2 16,0-5-10-16,0-4-43 0,0 1-62 16,0-4-69-16,8 0-84 0,-2-4-81 15,0-7-178-15,0 0-314 0,1 0-23 0,0-7-11 16,6-4 118-16,-7 0 339 0</inkml:trace>
  <inkml:trace contextRef="#ctx0" brushRef="#br0" timeOffset="65204.9336">8095 10408 445 0,'6'-8'769'0,"1"1"182"16,-7 0 13-16,6 3-202 0,-6-3-236 16,7-1-158-16,-7 1-112 0,7 0-87 15,-1-4-63-15,0-1-37 0,8-2-26 0,-8-1-19 16,7 1 1-16,0-5-1 16,0 5 4-16,0-5-11 0,6 5-2 0,-5-4-10 0,-1 7-3 15,0-4-1-15,0 7-1 0,-1 1 7 16,2 0 11-16,-8 3 28 0,7 4 27 15,-6 0 18-15,6 4 12 0,-7-1 5 0,8 5-2 16,-8 3-4-16,7 0-8 0,0 4-6 16,-6-1-5-16,5 4 4 0,2 1-8 0,-2 3-12 15,2 0-12-15,-1-4-10 0,0 4-10 16,0-4-3-16,-1 4-4 0,2-7-9 0,-1 0-7 16,6-1-8-16,-12-3-28 0,5 0-54 15,2-4-68-15,-1 1-77 0,-6-1-104 0,-1-3-135 16,0-4-170-16,1 0-112 0,-1 0-297 15,1-4 31-15,0-3 66 0,-1-1 243 0,-6 1 306 16</inkml:trace>
  <inkml:trace contextRef="#ctx0" brushRef="#br0" timeOffset="65348.5497">8675 10301 254 0,'0'-14'643'0,"-7"3"185"16,7 0-127-16,-7 3-55 0,1-3-164 0,0 4-156 0,-1 0-113 15,-6 3-78-15,0 4-42 0,0 0-14 16,0 4 8-16,-7 3 17 0,1 4 8 15,-7 4 12-15,6-1-9 0,-6 5-30 0,0-1-27 16,7 4-15-16,-1 0-12 0,1 0-15 16,-1-4-6-16,7 4-41 15,0-4-59-15,0 1-73 0,6-4-60 0,1-1-107 0,-1-3-161 16,7 0-273-16,0-3-75 16,0-5-40-16,0-3 164 0,0 0 312 0</inkml:trace>
  <inkml:trace contextRef="#ctx0" brushRef="#br0" timeOffset="65703.2387">8694 9972 119 0,'7'-8'421'0,"6"-3"241"16,-7 4 34-16,0 3-149 0,2-3-79 0,-8 3-109 15,6-3-96-15,0 4-55 0,-6 3-35 16,0-4-16-16,7 4-4 0,-7-4 2 15,6 4 1-15,-6 0 3 0,7 0 10 0,-1 4-7 16,-6 0-11-16,13 3-23 0,-7 0-13 16,2 4-16-16,4 4-16 0,-5 3-9 0,0 0-3 15,-1 8 3-15,0 0 0 0,1 3 5 16,-1 0-3-16,-6 4-4 0,0 4 2 0,0 0-10 16,0 3-5-16,-6-4-20 0,-1 4-9 31,-5 5-10-31,-2-5-3 0,2 0-1 15,-2 1-5-15,-5-1-7 0,-1-4-13 0,8-6-24 16,-8-1-34-16,7-3-45 0,-1-8-66 0,2 0-91 0,-2-7-131 0,2 0-169 16,5-3-251-16,-6-5-276 0,6-3-7 0,1-3 200 0,0-1 388 15</inkml:trace>
  <inkml:trace contextRef="#ctx0" brushRef="#br0" timeOffset="66342.6109">9417 10206 114 0,'-6'0'320'0,"-1"-3"200"0,0 3 77 15,1 0-23-15,0-4-109 0,6 4-6 0,-8 0-84 16,2-4-77-16,0 4-55 0,6 0-42 15,-6-3-30-15,-1 3-18 0,7 0-11 0,-7 0-4 16,7-4 5-16,-6 4-9 0,6 0-16 16,-7-4-12-16,7 4-14 0,0 0 2 0,-6 0 1 15,6-3-4-15,0 3 0 0,0 0-11 16,0 0-3-16,0 0-5 0,6 0-2 0,-6 0-6 16,0 0-3-16,7 0-1 0,-1 0-10 15,1 0-13-15,6 0-8 0,-7-4-9 16,8 4-6-16,-2 0-4 0,2-4-6 0,-1 4-13 15,-1 0-44-15,2-4-75 0,-2 4-87 16,-5-3-94-16,6 3-97 0,-6 0-94 16,-1-4-270-16,1 4-304 0,-7 0-12 0,0 0 174 15,0 0 402-15</inkml:trace>
  <inkml:trace contextRef="#ctx0" brushRef="#br0" timeOffset="66572.6436">9365 10250 141 0,'-6'11'523'15,"-1"-4"248"-15,-6 4-40 0,6-3-122 0,7-5-113 16,-6 5-149-16,0-1-111 0,-2-4-73 16,8 5-33-16,-6-5-15 0,6 2 3 15,0-2 7-15,0 0 7 0,0-3 9 0,0 5 13 16,0-2-6-16,0 1-15 0,0 0-29 16,6-1-26-16,-6-3-22 0,8 4-17 0,-2-1-16 15,0 1-6-15,1 0-1 0,6-4-4 0,0 3-12 16,-7 1-3-16,8-4-35 0,-8 4-47 15,7-4-54-15,-6 0-64 0,6 0-55 16,-7 0-44-16,7 0-100 0,-6 0-214 16,-1-4-163-16,7 0-83 0,-6 1 10 0,-7 3 313 15</inkml:trace>
  <inkml:trace contextRef="#ctx0" brushRef="#br0" timeOffset="67764.2532">10511 10074 8 0,'0'4'193'0,"0"0"117"0,7-1 67 0,-7 1 11 16,0 0 17-16,0-1-10 0,0 1-39 15,0 0-13-15,0-4 33 0,0 3-32 0,0 1-45 16,0 0-43-16,0-4-34 16,0 3-25-16,0 1-23 0,0-4-10 0,0 3-23 15,0-3-30-15,0 4-31 0,0-4-23 0,0 0-15 16,0 0-11-16,0 4-11 0,0-4-6 16,0-4-7-16,0 4-1 0,-7 0-4 0,7 0 2 15,0-4-2-15,0 4-2 0,-6-3-7 16,6-1 5-16,0 4 1 0,-7-3-6 0,7-1 5 15,-6 4-2-15,6-4-4 0,0 1 2 16,-7 3 1-16,7-4 3 0,-7 4-5 0,7-4 4 16,-6 4-1-16,6-3-4 0,-6 3 5 15,6 0 2-15,-7 0-2 0,0 0 2 0,7 3 1 16,-12 5-7-16,5-1 4 0,-6 4 2 16,0 0-2-16,-1 7-2 0,2 0 0 15,-1 1 4-15,6 3-3 0,-6 0 6 16,7 3 6-16,0-3 4 0,-2 0 8 0,2 1 14 15,6-5 14-15,0-4 8 0,0 1 3 16,0 0 11-16,6-4-1 0,2-4-2 0,-2 0-15 16,0-3-8-16,1 0-13 0,6-8-10 15,0 0-4-15,-1-3-9 0,8 0-1 0,-6-8-5 16,-1 0-1-16,6-3-5 0,-6-1 3 16,0 5 5-16,-6-4-3 0,6 3-1 15,-7 4 0-15,1 0-7 0,-1 4-5 0,-6-1-5 16,7 5 1-16,-7-1 7 0,6 0 0 15,-6 4 6-15,0 0 5 0,0 0-1 0,0 4 6 16,6 0-5-16,-6-1 2 0,0 5 0 0,8-1 5 16,-8 0-3-16,6 4-4 0,0 0-8 15,1 0-10-15,-1 0-29 0,1 1-33 0,6-1-41 16,-7 0-51-16,0-4-60 0,2 0-67 16,-2 0-88-16,0 1-204 0,1-5-279 15,0-3-61-15,-1 4 33 0,1-8 276 0,-7 4 251 16</inkml:trace>
  <inkml:trace contextRef="#ctx0" brushRef="#br0" timeOffset="68609.58">10642 10147 331 0,'0'-3'363'16,"0"3"170"-16,0-4 79 0,-7 4-50 0,7-4 21 16,0 1-56-16,0 3-95 0,0-4-83 15,-7 0-59-15,7 1-19 0,0-1-7 0,0 1-36 16,0-1-49-16,-6-3-52 0,6 3-42 15,0-3-26-15,-6-1-23 0,6 1-8 0,-8-4-11 16,2 0-5-16,6 0-5 0,-6 0-1 16,-1 0-4-16,1 0-2 0,-1 0 0 0,1 4 0 15,-1-4 0-15,1 3 0 0,6 1 0 16,-6 3 0-16,6 1 0 0,-8-1-6 16,8 0-3-16,0 1-1 0,-6-1-3 0,6 0-11 15,0 4-4-15,0-3-12 0,-6-1 1 0,6 4 2 16,0-4 2-16,0 4 3 0,-7-3-6 15,7 3 0-15,0-4 8 0,0 4 10 16,0-3 0-16,0 3 4 0,-6-4 3 16,6 4 9-16,0 0 3 0,0-4 3 0,0 4-1 15,0 0-4-15,0-3-5 0,0 3 6 16,0 0-9-16,0 0-9 0,0-4-10 0,0 4-16 16,0 0-17-16,0 0-11 15,0 0-4-15,0-4 16 0,0 4 7 0,0 0 21 0,0 0 12 16,0 0 11-16,0 0 1 0,0 0 0 15,6 0 10-15,-6 0 0 0,0 0 4 0,7 0 0 16,-7 0 4-16,6-3 15 0,-6 3 5 16,6 0 11-16,2-5 7 0,-2 2 9 15,0-4 4-15,7 3-3 0,0-3-4 0,0-1-15 16,-7 1-7-16,8-4-4 0,-1 4-11 16,0-1-3-16,0 1-2 0,-7 0-9 0,1 0-4 15,6 3 2-15,-7-3 4 0,1 3-2 16,0 0-4-16,-7 1 2 0,6 3 4 15,-6-4-2-15,7 4-4 0,-7-4 5 0,6 4-1 16,-6 0-1-16,6-3-3 0,-6 3 5 16,7 0 9-16,-7 0 9 0,7 3 13 15,-7-3 8-15,6 4 10 0,0 7 9 0,8 0 10 16,-8 3 0-16,7 5-4 0,-6-1-4 16,6 8-7-16,-1 3-7 0,2 4-2 0,-1-4-4 15,0 8-4-15,0-4-3 0,0 0-3 16,6 4-4-16,-5-5-3 0,-2-2-7 0,1-1-5 15,1-3-1-15,-2-1-2 0,2-3 0 16,-2-3-10-16,-5-1 0 0,6-4-7 0,-6 2-25 16,-1-6-49-16,0-2-56 0,2 3-61 15,-8-8-82-15,6 1-177 0,-6 0-177 16,0-1-374-16,6-3-84 0,-6 0-2 0,0-3 410 16,0-1 287-16</inkml:trace>
  <inkml:trace contextRef="#ctx0" brushRef="#br0" timeOffset="68879.6189">11117 10096 143 0,'6'-14'562'0,"-6"6"222"0,0-3-86 0,0 4-132 15,0 0-101-15,0 3-142 0,0 0-111 16,0-3-58-16,0 4-29 0,0 3-13 0,0-5-9 16,0 2-2-16,0-1 0 0,0 4 5 15,-6 0 9-15,0-4 7 0,-1 8 9 0,0 0-17 16,-6-1-22-16,-7 8-19 15,2 4-11-15,-9 4-16 0,1 3-3 0,0 0-12 0,0 3-11 16,0 4-7-16,0 1-5 16,0-1 1-16,0-3-6 0,6-1 5 0,1-3-5 15,6-4-22-15,0 1-65 0,7-4-84 16,-2-4-106-16,2 0-91 0,0-4-213 0,-1-3-366 16,7-1-114-16,0-3 100 0,-7 0 406 15</inkml:trace>
  <inkml:trace contextRef="#ctx0" brushRef="#br0" timeOffset="69403.5677">11279 9378 134 0,'7'0'559'0,"0"0"275"0,-1 0-56 15,-6-3-49-15,7 3-166 0,-7 0-175 16,6 0-133-16,-6 0-74 0,0 0-33 0,7 0-21 16,-7 0-5-16,0 0 16 0,0 0 8 0,7 0-2 15,-7 0-9-15,6 0-23 0,-6 3-24 16,6-3-16-16,0 4-21 0,2-4-14 15,-2 4-9-15,0-1-4 0,7 1-6 16,1-1 4-16,-8 5 5 0,6-5 2 0,-4 5 1 16,4-5 4-16,-5 8 0 0,-7-3 0 0,7 3-8 15,-14 4-8-15,7-1-2 0,-13 5-7 16,-1-1 1-16,2 4-1 0,-8 0-12 0,1 0-2 16,5-4 3-16,-4 4 2 0,4-7-3 15,8-1 2-15,-7 1 0 0,6-4 1 16,7 0-3-16,0 0-2 0,0 0 7 0,7-4-1 15,-1 0 2-15,1 1-2 0,6-5-3 0,-6 1-6 16,5 3 5-16,2-3 2 0,-2 0-2 16,1 3 2-1,-6-3 4-15,6 0 8 0,-7 3 9 0,0-3 3 0,2-1 2 0,-2 5-7 16,-6-1 1-16,0 4-6 0,0 0-1 16,0 3-5-16,-6 1-25 0,-2 0-38 0,-4 3-56 15,6-4-72 1,-8 5-87-16,1-1-107 0,1 1-105 0,4-5-241 0,-4 1-309 0,6 0-12 15,-1-5 107-15,-6-2 398 0</inkml:trace>
  <inkml:trace contextRef="#ctx0" brushRef="#br0" timeOffset="70004.2376">11703 10217 51 0,'-6'4'270'0,"6"0"189"0,-7-1 109 16,7 1 61-16,0-1-65 0,-7-3 54 15,7 4-87-15,-6 0-109 0,6-4-95 16,-6 3-57-16,6 1-14 0,0-4-26 0,0 0-31 16,-7 4-29-16,7-4-34 0,0 3-20 15,0 1-14-15,-6-4-2 0,6 0-6 0,6 4-13 0,-6-4-10 16,7 0-21-16,-7 0-14 16,12 0-7-16,2 3-9 0,-2-3-6 15,8-3 0-15,-1 3-6 0,1 0-8 0,6-4-20 16,-6 4-44-16,5-4-60 0,-5 1-78 0,-6 3-62 15,-2-4-51-15,8 4-56 16,-13 0-112-16,-1 0-291 0,0-4-226 0,1 4 27 0,-7-3 103 16,0-1 337-16</inkml:trace>
  <inkml:trace contextRef="#ctx0" brushRef="#br0" timeOffset="70148.8481">11873 10122 513 0,'-7'-7'712'0,"7"-4"159"0,-7 3-48 0,7 1-143 0,-6 0-206 0,6-1-161 0,-6 5-117 0,6-1-75 0,-8 0-41 0,2 1-26 0,6 3-16 0,-6 0-15 16,-1 0-3-16,-6 3 1 15,7 8-1-15,-1-3 7 0,1 6-8 0,0 1-3 0,6 3-4 16,-8 4-2-16,8 4-2 0,0 0-3 16,0-1 0-16,8 4-19 0,-8 1-45 0,6-1-51 15,0-3-52-15,1-1-92 0,-1-3-175 16,1 0-354-16,-1-4-160 0,1-7-107 15,-7 4 386-15,6-8 272 0</inkml:trace>
  <inkml:trace contextRef="#ctx0" brushRef="#br0" timeOffset="70945.1498">12368 9770 415 0,'0'-11'700'16,"0"4"157"-16,0-4-90 0,0 3-111 16,6 1-198-16,-6 3-163 0,0 1-112 0,0-1-71 15,0 0-48-15,0 1-27 0,0-1-9 16,0 0 1-16,0 4 9 0,0 0 10 0,0 0 16 16,0 0 14-16,0 4 8 0,0 0 0 15,0 7-14-15,0 0-14 0,0 7-9 16,0 1-3-16,-6 6 0 0,6 4-11 0,0 1-3 15,0 3-2-15,0 4-7 0,0-1-5 16,0 1 8-16,0-5-7 0,0 5 0 0,0-7-3 16,0-1-6-16,0-4-1 0,0 1-2 15,0-7 1-15,0 3-1 0,0-8-5 0,0 1 5 16,6-1-1-16,-6-3-4 0,0-3-1 16,0 3 2-16,0-8 5 0,0 5 8 0,0-5 6 15,0 1 6-15,0-1 14 0,0-3-1 16,0 4-11-16,0 0-3 0,0-1-5 0,0-3-1 15,0 5-1-15,-6-5-3 0,6 0-5 16,0 3-5-16,0-3-4 0,0 0 5 16,0 0-6-16,0 0 5 0,0 0-1 0,0 0-1 15,0 0-3-15,0 0-1 0,-8 0-1 16,8 0 0-16,0-3 0 0,0 3-7 0,0-5-1 16,0 2 5-16,8-5-2 0,-8 1 0 15,0-4 4-15,6 0 0 0,0 0-2 16,1-3 2-16,6-1 1 0,0 1-7 0,-7-1-3 15,8 0 1-15,-8 4-1 0,7 0 0 0,-6 0 0 16,6 4 7-16,-7 3-2 0,7 0 0 16,-6 1 4-16,-1 3 10 15,0 0 7-15,1 3 7 0,0 1 4 0,-1 0 2 0,1-1 8 16,-1 5 1-16,0-1 9 16,-6 4-1-16,7-3 2 0,-7 6-2 0,-7-3-11 0,1 4-6 15,0-1-6 1,-1 5-9-16,-6-5-3 0,0 5 0 0,-7-1-1 0,8-4-3 0,-8 2-22 15,7-2-33-15,-1-3-51 0,2 0-78 16,-1-4-85-16,0 1-108 0,6-8-142 16,1 3-191-16,0-3-343 0,-2-3-66 0,2-1 153 15,6-3 395-15</inkml:trace>
  <inkml:trace contextRef="#ctx0" brushRef="#br0" timeOffset="71343.6946">12556 10144 89 0,'7'0'376'16,"-7"-4"235"-16,6 4 52 0,-6 0-89 15,6 0-87-15,-6 0-85 0,8-4-111 0,-8 4-84 16,6-3-56-16,0-1-31 0,1-3-16 0,-1 0 0 16,8-4 3-16,-8 0-3 0,6 0-5 15,2-4-7-15,6 4-8 0,-7-8-5 0,-1 5-6 16,2-1-12-16,5 1-13 0,-6 3-12 15,0 0-14-15,-7 0-9 0,8 3-2 16,-8 1 0-16,0 3-4 0,2-3 2 16,-2 3 17-16,0 4 23 0,1-3 14 0,-1 3 18 15,1 3 6-15,-1-3-2 0,7 8-3 16,-7-1-1-16,8 4-11 0,-8 0-7 0,1 4-15 16,6 3-12-16,0 0-7 0,-7 4-9 15,8-3-8-15,-2 3-1 0,-5 3 0 0,6-3-1 16,-7 0-3-16,7-4-2 0,-6 5-3 15,0-9 2-15,5 5-3 0,-4-5-1 0,-2-3-20 16,0 4-32-16,0-4-46 0,-6-4-51 16,7 0-51-16,0 1-47 0,-7-5-79 15,0 4-130-15,6-7-277 0,-6 4-161 0,0-4 3 16,0 0 60-16,0 0 286 0</inkml:trace>
  <inkml:trace contextRef="#ctx0" brushRef="#br0" timeOffset="71568.0632">13064 10206 330 0,'0'-11'626'0,"0"4"160"0,0 0-125 16,0-1-69-16,0 1-147 0,0-1-147 0,0 5-108 16,-6-1-68-16,6 0-44 15,0 1-28-15,-7-1-20 0,1 4-7 0,-8 0 4 16,8 4 6-16,-6-4 2 0,-2 7 1 16,1 0-6-16,-7 1-6 0,8 3-6 0,-8 0-6 15,7 4-3-15,-7-1-6 0,1 1 1 16,6 3-11-16,-1-3-27 0,2-1-29 0,-1 1-49 15,6-1-45-15,1-3-57 0,-1 0-82 16,1-3-208-16,0-4-65 0,6 3-140 16,0-7 15-16,-8 0 112 0,8 0 242 0</inkml:trace>
  <inkml:trace contextRef="#ctx0" brushRef="#br0" timeOffset="71947.6565">12979 9635 375 0,'7'-15'742'0,"6"4"161"0,-7 0-69 0,2 0-148 15,-2 4-201-15,0-1-167 0,0 1-110 16,1 0-77-16,0 3-56 0,6 0-24 16,-7 1-14-16,0-1-7 0,2 4 6 0,-2-4 10 15,7 4 9-15,-7 0-1 0,7 0-2 0,0 4-8 16,-6-4-3-16,6 4 0 0,-7 3 3 15,8-3-4-15,-8 3 8 0,0 0-2 0,1 1 2 16,-1 2-2-16,-6 1-4 0,0 5-5 16,-6 2 3-16,-1 0 3 0,1 0-6 0,0 4-4 15,-8-4-9-15,8 4-6 0,0-3-2 16,-1-4-4-16,0 3-1 0,1-3-1 16,6-4 3-16,-7-1 5 0,7 1-2 0,0-3 0 15,0-5-1-15,7 5 0 0,-7-5-4 16,6 1-7-16,-6 0-19 0,14-4-50 0,-8 0-54 15,0 0-67-15,8-4-59 0,-2 4-80 16,-5-4-41-16,6 1-94 0,0-1-220 0,1-3-123 16,-8 3-61-16,0 0 35 0,7 4 292 15</inkml:trace>
  <inkml:trace contextRef="#ctx0" brushRef="#br0" timeOffset="72168.5493">13350 9931 324 0,'8'15'665'0,"-2"0"166"16,0-4-93-16,0 0-39 0,2 0-170 0,-8-1-157 16,6-2-120-16,0 3-88 0,1-3-57 0,-1-2-22 15,8 2 3-15,-8-1 19 16,0 1 18-16,8-1 7 0,-8-3 2 0,0 3-9 16,8-3-21-16,-1-1-22 0,-1 5-25 0,2-5-25 15,5-3-7-15,-6 4-17 0,0 0-55 0,1-4-76 16,-2 3-85-16,2-3-101 15,-2 4-98-15,1-4-239 0,-6 0-368 0,6 0-82 16,-7-4 144-16,0 1 396 0</inkml:trace>
  <inkml:trace contextRef="#ctx0" brushRef="#br0" timeOffset="72668.5912">14347 9825 121 0,'0'0'395'0,"0"-4"258"0,0 4 60 15,0-3-130-15,0 3-51 0,0-4-120 0,0 4-115 16,0-3-83-16,0 3-60 0,0-4-44 16,0 4-31-16,0-4-23 0,0 4-14 0,0-3-6 15,-6 3-3-15,6 0 7 0,-7 0 20 16,7 0 24-16,-7 3 18 0,1 1 24 15,0 7 12-15,-8 3 2 0,2 5-11 0,-1 3-19 16,-7 4-17-16,7 6-15 0,-6 5-19 16,5 3-12-16,1 1-5 0,-6 3-8 0,12-1 4 15,-5 2-6-15,5-5-4 0,0 0-2 16,7 0-7-16,0-3-7 0,0-4-4 16,0-4-2-16,7 0-11 0,0-3-23 0,-1 0-41 15,0-4-51-15,8-4-60 0,-2-3-83 0,1-4-95 16,7-4-97-16,0-3-236 0,6-4-218 15,-1-4-86-15,1-3 99 0,1-8 380 16</inkml:trace>
  <inkml:trace contextRef="#ctx0" brushRef="#br0" timeOffset="73191.7582">14705 10235 117 0,'7'-7'298'0,"0"4"123"0,-1-8-6 15,0 7-19-15,1-3-26 0,6-4-25 16,-7 3-16-16,1 1 69 0,0-1-10 0,-7 1-53 16,6 0-67-16,1-4-50 0,-7 3-47 15,6 1-42-15,-6-4-33 0,0 4-29 0,6 0-18 16,-6-4-13-16,0 3-11 0,0 1-7 16,0 0-8-16,-6-1-3 0,6 1-5 0,0-4-4 15,-6 3 4-15,6 2-4 0,-7 1-3 16,1-2 3-16,-1 3-1 0,-6-3 2 0,7 3 0 15,-8 4 1-15,2 0 0 0,-2 0-7 16,1 0 2-16,-7 4-4 0,8 3 3 0,-8 1 4 16,7 0 14-16,-7 6 9 0,8 1 13 15,-8 3 18-15,7 4 5 0,-7 0 2 0,8 0-3 16,6 0-1-16,-8 0 1 0,8 0-5 16,6-4 9-16,-7 0 4 0,7 1 4 0,0-8 4 15,0 3 9-15,0-3 13 0,0-4 14 16,7 1-12-16,-7-5-17 0,6 2-26 15,0-5-15-15,8 0-16 0,-2-8-8 0,2-3-6 16,-1 0-9-16,7 0 1 0,-8-7 0 16,2 3 0-16,5 0 4 0,-13 5-13 0,8-1-4 15,-8 0-11-15,0 3-1 0,0 5 3 16,2-1 8-16,-2 0 2 0,-6 4 5 16,6 4 5-16,1 0-2 0,-7-1 9 0,6 5 1 15,-6-1-4-15,7 0-6 0,0 4 0 16,-1 0-24-16,0 0-42 0,1 4-56 0,0-4-73 15,-1 0-73-15,0 0-118 0,8-1-132 16,-8-2-364-16,7-5-172 0,-7 2-29 0,8-2 357 16,-8-3 310-16</inkml:trace>
  <inkml:trace contextRef="#ctx0" brushRef="#br0" timeOffset="73408.1882">14927 10261 361 0,'6'-4'780'0,"1"4"252"0,-1-3 95 0,-6 3-237 16,7-4-224-16,-7 4-194 0,7 0-158 0,-1 0-113 15,0-4-74-15,1 4-47 0,0-3-31 16,6-1-15-16,6 0-13 0,-6 1-4 16,13-1-1-16,-6 1-5 0,5-5 0 15,2 1-8-15,5 0-2 0,-6-1-13 0,7 1-52 16,-7 0-78-16,0-1-65 0,-6 1-42 16,-1 3-71-16,-5 0-110 0,-2 1-161 0,-6-1-275 15,-6-3 22-15,0 3 63 0,-6 0 111 16,0 1 125-16,0-5 219 0</inkml:trace>
  <inkml:trace contextRef="#ctx0" brushRef="#br0" timeOffset="73578.7193">15226 10063 182 0,'-6'-7'362'0,"-7"3"236"0,7-3 76 0,-1 3-102 15,7 0-76-15,-7 1-110 0,1 3-121 0,6-3-94 16,0 3-64-16,-6 0-33 0,6 0-18 16,0 0-3-16,0 0-3 0,-8 3 4 0,8 0-4 15,-6 5-7-15,6 3-2 0,-6 0-14 16,6 4-2-16,0-1-6 0,0 5-9 15,0-1-5-15,0 0 3 0,0 4-6 16,0-3-23-16,0-1-26 0,6 0-35 0,-6 0-39 16,6-3-55-16,-6 0-64 0,8-4-117 15,-8 0-121-15,6-4-80 16,0 0-90-16,-6-7 12 0,7 4 121 0</inkml:trace>
  <inkml:trace contextRef="#ctx0" brushRef="#br0" timeOffset="74110.0541">15402 9774 147 0,'6'-26'519'0,"2"8"205"15,4-1-60-15,-12 5-174 0,7-1-69 16,-7 4-116-16,6 4-101 0,-6 0-78 0,0-1-46 16,7 5-17-16,-7-5-2 15,0 8 13-15,0-3 20 0,0 3 18 0,0 0 2 0,0 0 4 16,0 0-7-16,0 3-13 0,0 5-11 15,0-1-18-15,0 8-14 0,0 3-21 0,0 4-1 16,0 7-2-16,-7 4-4 0,7 4-5 16,0 3-5-16,-6 0 9 0,6 4 13 0,0-3 11 15,0-1 12-15,0-3 6 0,0-4-2 16,-7 0-4 0,7-8-12-16,0 1-6 0,0 0-9 0,0-8-4 0,0-3 3 15,0-1 24-15,0-3 41 0,0-4 41 0,0 1-10 16,0-1-34-16,0-3-27 0,0-1-29 0,0-3-13 15,7 0-25-15,-7-3-28 0,0-1-16 16,6-3-2-16,1-4 9 0,0-4 10 0,-1 1 7 16,0-1 5-16,0 0 3 0,2-3-4 15,-2 3 6-15,7 4 2 0,-6-4-3 16,6 8 0-16,-7-4 2 0,0 4 5 0,8 0-5 16,-8 3-2-16,7 0-1 0,-6 4 13 15,-1 0 15-15,1 0 8 0,-1 4 9 0,0 0 7 16,2 3 6-16,-2 0-2 0,-6 0-5 0,0 8-3 15,0-4-10-15,0 4-1 16,-6 0-8-16,-2 3-6 0,-4 0-6 0,-1 0-1 16,-1 1-7-16,2-1-20 0,-2-3-29 15,2-1-43-15,-1-3-61 0,-1-4-78 0,2 1-75 16,4-5-99-16,-4 2-120 0,-1-5-345 16,0-5-191-16,6 2-33 0,-5-5 359 0,4-3 312 15</inkml:trace>
  <inkml:trace contextRef="#ctx0" brushRef="#br0" timeOffset="74440.2521">15631 9752 364 0,'12'-11'557'0,"-5"0"103"0,-1 3-106 15,1 1-162-15,0 0-83 0,-1 3-70 0,0 0-49 16,0 4-15-16,2-3 3 0,-2 6 12 15,0-3 9-15,1 4 3 0,-1 3-8 0,1 4-8 16,0 0-6-16,-1 4 0 0,0 7-24 16,1 0-24-16,-7 4-21 0,7-1-17 0,-1 8-22 15,-6 1-15-15,0-2-15 0,0 1-14 16,0 4-9-16,-6 0 0 0,6-4-5 16,-7 3-4-16,0-3-2 0,1-3-3 0,0 3 4 15,-1-4 0-15,0-4 1 16,-6 5 0-16,1-4-3 0,4-4-2 0,-4-1-3 0,-1-2-22 15,6 3-46-15,-6-8-66 16,1 1-85-16,4-4-133 0,-4 0-156 0,6 0-359 0,-2-7-170 16,2-1 11-16,6-3 224 15,-6-3 346-15</inkml:trace>
  <inkml:trace contextRef="#ctx0" brushRef="#br0" timeOffset="74846.4018">15728 10206 161 0,'7'0'368'0,"-1"-3"207"15,-6 3 45-15,0 0-87 0,6-4-108 0,1 0-37 16,-7 4-81-16,7-3-74 0,-1-1-46 16,7-3-26-16,0-5-11 0,0 5-12 15,0-4-17-15,0 0-17 0,7-4-13 16,-1 1-8-16,-6-1-12 0,6 1-15 0,1 3-8 15,-7-4-9-15,7 4-13 0,-7 3-3 0,0 2-5 16,0-2-2-16,-6 0 9 0,6 5 9 0,-7-1 5 16,0 4 14-16,1 0 7 0,6 0 7 15,-7 4 6-15,1-1 4 0,0 1-1 16,-1 3-4-16,7 1-5 0,-6 3-5 0,6 0-4 16,-7 4-9-16,8-1-5 15,-8 5-14-15,7-5-6 0,0 4-6 0,-7 1-6 0,7-5-1 16,-7 5 0-16,2-4-4 0,4-1 5 15,-5-3-5-15,0 4-1 0,-1-4 2 0,7 0 2 16,-7 0-7-16,1-4-9 0,0 0-22 16,-1 1-41-16,0-5-61 15,1 4-76-15,-7-3-130 0,7-4-133 0,-7 4-191 0,6-4-281 16,-6 0 4-16,6-4 73 0,-6 0 174 16,7 1 303-16</inkml:trace>
  <inkml:trace contextRef="#ctx0" brushRef="#br0" timeOffset="75144.9265">16353 10100 218 0,'0'-7'690'16,"0"-4"204"-16,0 7-96 0,0-3-87 15,6-1-213-15,-6 5-172 0,0-1-115 0,-6 4-80 16,6 0-44-16,0 0-34 16,-6 0-11-16,0 4 12 0,-8 3 27 0,1 0 39 15,0 4 14-15,-6 4-10 0,-1 0-22 16,0 3-22-16,-5 4-34 0,5-4-10 0,-6 4-10 15,0-3-12-15,-1 2-9 0,8-2-43 16,0-1-78-16,-1-3-100 0,7-1-110 0,0-3-192 16,0 1-479-16,0-6-132 15,7 2 93-15,-1-8 425 0</inkml:trace>
  <inkml:trace contextRef="#ctx0" brushRef="#br0" timeOffset="93198.6752">6917 12463 357 0,'0'0'652'0,"0"0"115"0,0 0-148 0,0 0-86 0,0 0-128 16,6 0-126-16,-6-4-98 0,6 4-65 16,7-4-40-16,0 4-19 0,0-3-3 0,7-5 1 15,6 5 9-15,0-5 3 0,7 1-2 16,6-4-9-16,-1 0-16 0,1-3-10 15,14-1-12-15,-7-3-7 0,5 3-13 0,2-4-28 16,-8 1-44-16,1 4-65 0,-7-1-91 16,-7 4-125-16,1 4-230 0,-20-1-70 0,0 1-105 15,-7 3 31-15,-6 1 222 0</inkml:trace>
  <inkml:trace contextRef="#ctx0" brushRef="#br0" timeOffset="93499.1511">7379 12214 212 0,'-7'0'587'0,"0"0"168"0,7 0-107 0,-6-4-140 0,6 4-91 0,0 0-124 16,0 4-93-16,0-4-52 0,0 3-20 0,0 1-6 15,0 7-1-15,-6 0 4 0,6 7-3 16,0 4-1-16,-7 4-6 0,0 11-8 16,7-1-4-16,-12 12-15 0,5 3-15 0,0 8-22 0,1 3-11 15,-1 4-10-15,1 7-17 16,0 4-5-16,-2 0 1 0,2-4-6 0,6-3-2 0,-6-8 3 15,6-3 1-15,0-8-3 16,0-7 1-16,0-4-2 0,0-3 0 0,0-7-1 0,6-5-7 16,-6-7-21-16,0 1-42 0,0-8-47 15,0-1-32-15,0 1-58 0,0-7-126 16,0 3-223-16,0-2-193 0,-6-5-11 0,6 3 66 16,0-3 72-16,0-3 151 0</inkml:trace>
  <inkml:trace contextRef="#ctx0" brushRef="#br0" timeOffset="93758.9011">7223 13283 99 0,'6'-11'471'0,"-6"-3"270"0,0 3-5 15,0 0-144-15,0 0-80 0,0 0-144 16,0 4-122-16,6-1-76 0,-6 1-42 16,0-1-21-16,7 1-13 0,-1-4-7 0,1 4 4 15,0-4 11-15,5 0 12 0,-6 0 13 0,14 0 6 16,0-7-26-16,6 3-24 0,0-3-26 15,6-5-18-15,8 1-16 0,-1 1-8 16,0-1-20-16,7 0-37 0,-8 0-42 0,8-1-41 16,-7 2-39-16,-6 2-33 0,6 1-82 15,-13 3-155-15,0 1-341 0,0-1-133 16,-13 4-36-16,0-3 279 0,0 3 276 0</inkml:trace>
  <inkml:trace contextRef="#ctx0" brushRef="#br0" timeOffset="94015.3383">8154 12426 247 0,'19'-18'603'0,"-6"3"151"15,0 4-116-15,0 0-133 0,-6 4-97 16,-7 0-120-16,6 3-102 0,-6 0-65 0,-6 4-43 16,-1 0-25-16,0 4-4 0,1 3 16 15,-7 4 20-15,0 4 16 0,-6 3 9 16,-1 8 10-16,0-1 0 0,1 5-8 15,-1 3-11-15,1 0-4 0,-1 7-15 16,0-3-11-16,8 7-15 0,-2-4-10 0,2 0-11 0,5 1-10 16,1-1-7-16,-1 0-2 15,7-4-6-15,0 1-1 0,0 0-2 0,7-8-2 0,-7 0-3 16,6-3-1-16,1 0-11 0,-1-4-43 16,0-4-52-16,8 0-63 0,-8-3-46 15,8 0-102-15,-8-8-201 0,7 1-301 16,0-5-120-16,0-3-22 0,-7-7 364 0</inkml:trace>
  <inkml:trace contextRef="#ctx0" brushRef="#br0" timeOffset="94440.4199">8499 12642 295 0,'12'-10'621'15,"2"-1"122"-15,-8 3-126 0,1 0-133 0,-1 5-95 16,-6-1-119-16,0 1-89 15,0 6-59-15,0 1-31 0,0 3-4 0,-6 0 6 0,-1 5 15 16,1 2 6-16,0 5 1 0,-2-1-13 16,8 4-20-16,-6 0-18 0,0 0-4 15,6 4-11-15,0-1-4 0,0-3-6 16,6 4 3-16,0-8 19 0,2 4 29 0,4-3 20 16,-5-5 13-16,6 1 8 0,0-8-7 0,7 0-13 15,-8-3-24-15,8-4-11 0,-1-4-14 16,-5 1-15-16,5-8-7 0,0 0-11 15,-5-4-9-15,-1 0-4 0,7-7 0 0,-14 4-1 16,7-4 27-16,-7 0 32 0,-6 0 24 0,0 0-12 16,0 4-21-16,-6-1-19 0,-1 5-15 15,-5-1-14-15,-2 8-11 0,1-4-4 16,-7 7-1-16,8 4-11 0,-8 0-20 0,0 0-20 16,-5 4-13-16,5 0-18 0,6 3-30 0,-5 0-42 15,6-3-62-15,0 0-40 0,1-1-30 16,4 1-19-16,8-1-7 0,-6 1-52 15,6 0-118-15,0-4-194 0,0 3-29 0,6-3-53 16,-6 0-2-16,0 0 300 0</inkml:trace>
  <inkml:trace contextRef="#ctx0" brushRef="#br0" timeOffset="94816.1057">8766 12426 110 0,'6'-11'386'0,"7"4"200"0,-7 0 15 15,2 3-95-15,-8-3-126 0,6 3-37 16,0 0-64-16,1 4-61 0,-7 0-38 0,7 0-19 16,-1 0 0-16,0 4 1 15,1 0 2-15,6 3-5 0,-6 0-10 0,5 4-6 0,2 4 4 16,-2-1-8-16,1 1-12 0,1 7-18 15,-2-3-17-15,2 3-14 0,-2 3-15 0,-5 1-9 16,6-1 1-16,-13 1-7 0,7 3-2 16,-7 1-4-16,0 2-8 0,-7-2-6 15,1 3-2-15,-1 0-7 0,0 3-3 16,-5-3 0 46,-2 1-5-62,2-2 0 0,-2 1-1 0,1-3-6 0,1-5 3 0,-8 1 2 16,7-4-6-16,0 0-2 0,0-4-3 0,0-3-9 0,0-1-17 0,7-3-34 0,-8 0-46 0,8-3-51 0,-1-1-57 0,1-3-76 0,-1 0-53 0,7-1-125 0,-6 1-228 0,-1-4-90 16,7 0-17-16,-6 0 71 0,0 0 123 15,6 0 265-15</inkml:trace>
  <inkml:trace contextRef="#ctx0" brushRef="#br0" timeOffset="95488.5479">9527 12661 38 0,'0'-4'386'0,"-6"4"305"16,6-4 65-16,0 1-122 0,-6 3 10 0,6-4-110 15,0 0-113-15,0 1-101 0,-7 3-89 0,7-4-45 16,0 1-51-16,-6-1-37 0,6 4-25 16,0-4-5-16,-7 1 11 0,7 3 14 0,0-5 5 15,0 5-2-15,7-3-4 0,-7 3-18 16,6-4-13-16,-6 4-13 0,7-4-16 0,-1 4-8 15,8-3-10-15,-2-1-2 0,1 1-1 16,0-1-4-16,6 4-5 0,1-4-14 0,-6 1-29 16,5-1-30-16,1 0-39 0,-8 1-50 15,8-1-67-15,-7 4-105 0,-6-4-139 16,6 1-350-16,-7-1-224 0,0 0 6 0,-6 4 223 16,0 0 364-16</inkml:trace>
  <inkml:trace contextRef="#ctx0" brushRef="#br0" timeOffset="95700.9774">9600 12635 361 0,'-14'11'751'0,"8"4"203"0,-1-8-7 0,1 0-183 16,-1 1-229-16,7-1-177 15,-6-3-102-15,6 3-84 0,0-3-58 0,0-1-43 16,6 1-27-16,-6-1-20 0,7-3-6 0,-7 4-2 16,6-4-3-16,1 4-2 0,-1-4-4 15,0 3-5-15,8-3-1 0,-1 0-8 16,6-3-35-16,-6 3-45 0,7-4-52 15,0 0-51-15,-1-3-28 0,1 4-34 0,6-5-53 0,-7 5-89 16,1-5-173-16,0 1-33 16,-1 3-103-16,0-3 43 0,-6 0 43 15,1-1 251-15</inkml:trace>
  <inkml:trace contextRef="#ctx0" brushRef="#br0" timeOffset="96149.2383">10068 12525 57 0,'20'-7'426'16,"-7"-4"298"-16,-1 4 64 0,-4-1-108 15,-2 1-83-15,7 3-166 0,-7-3-143 0,1-1-101 16,-7 5-64-16,7-1-39 0,-7 4-27 16,6-4-17-16,-6 4-15 0,0-3-6 0,0 3-3 15,6-4-2-15,-6 4 4 0,0 0-4 16,0 0-4-16,0 0-2 0,0 0 1 16,0 0-6-16,0 4-2 0,-6-1 4 0,6 5 0 15,0-1-3-15,-6 4-2 16,-1 4 2-16,7 0-1 0,-7-1 2 0,1 1 3 0,6 3 7 15,-7 0 8-15,7 1 2 0,0-1 3 16,0-3 7-16,0 3 14 0,7-7 15 16,-7 4 2-16,6-4-2 0,1-4 1 15,0 4-9-15,5-7-6 0,-4 3-2 0,4-7-10 0,1 3-7 16,0-3-3-16,6-3-7 0,-5-1-3 16,5-3-4-16,-6 0-1 0,0-4-1 0,7-4-3 15,-8 0 2-15,-4 1-3 0,4-4-1 16,-5-1 1-16,-7 1-1 0,6-4 13 0,-6 0 14 15,-6 4 13-15,-1-4 0 0,1 3-4 16,-8 1-10-16,2-1-11 0,-1 5-10 16,0 3-7-16,0 0-2 0,-7 4-1 0,8-1 0 15,-8 5-3-15,0 3-1 0,1 0-1 16,-1 3 0-16,0 5-16 0,1-1-33 0,5 0-50 16,2 0-55-16,-8 4-60 0,14 0-50 15,-7 0-71-15,7 0-205 0,-2 4-343 0,8-4-81 16,-6 0 11-16,0 0 370 0</inkml:trace>
  <inkml:trace contextRef="#ctx0" brushRef="#br0" timeOffset="96366.6652">10557 12584 622 0,'32'3'775'0,"1"1"87"0,-7-4-11 0,0 0-192 16,-7 4-202-16,1-1-161 0,-7 1-101 15,0-4-64-15,0 3-50 0,-7 1-37 0,2 0-20 16,-2-1-13-16,0 2-10 0,-6-2-18 16,7 1-48-16,-7 3-66 0,0 0-73 0,0 1-128 15,-7-1-279-15,7 4-234 0,-6-4-68 16,0 1 38-16,-2-1 324 0</inkml:trace>
  <inkml:trace contextRef="#ctx0" brushRef="#br0" timeOffset="96781.8972">12263 12140 318 0,'0'-3'861'0,"0"-5"249"16,-6 5 100-16,6-5-267 0,0 5-235 15,0-1-232-15,0 0-171 0,0 1-109 0,0 3-71 16,0-4-47-16,0 1-28 0,0 3-24 16,6-4-7-16,0 0-3 0,2 4-7 0,4-3-3 15,1-1-4-15,0-3-2 0,7 3-10 16,-1 0-39-16,1 1-61 0,-1-1-57 0,1-3-69 16,0 3-58-16,-1 0-68 0,-6 0-56 15,0 1-148-15,0 3-385 0,-6-4-56 16,-1 0-2-16,-6 1 341 0,-6 3 283 0</inkml:trace>
  <inkml:trace contextRef="#ctx0" brushRef="#br0" timeOffset="96997.3263">12387 12023 189 0,'-7'4'588'0,"1"-1"208"0,0 1-99 16,-2 0-102-16,2-1-116 0,0 5-131 0,6-4-90 16,-6 7-55-16,-1 3-34 0,0 5-22 15,1 6-15-15,-1 4-14 0,1 5-4 0,-8 6-16 16,8 7-20-16,0 4-18 0,-8 5-17 15,8-2-11 1,0 2-9-16,-1 2-8 0,1-3-10 0,-1-4-3 16,7-3 4-16,-7-4 0 0,7-7-4 0,0-1-8 0,0-3-33 15,0-7-44-15,0 0-55 0,0-4-48 16,0-8-38-16,0 1-109 0,0-8-279 16,0 0-220-16,0-3-101 0,0-8 53 0,0 4 358 15</inkml:trace>
  <inkml:trace contextRef="#ctx0" brushRef="#br0" timeOffset="97213.6728">12198 12723 420 0,'0'-11'813'0,"0"4"213"15,0-4 116-15,0 3-237 0,0 1-203 0,0 3-218 16,0-3-173-16,0 3-110 0,0-3-78 16,0 3-48-16,0 1-27 0,6-5-15 0,2 5-16 15,-2-8-4-15,6 4-2 0,2-5-7 0,-1 5-20 16,7-4-52-16,-2 0-59 0,2 0-58 15,7 0-77-15,-9 0-95 0,9 0-119 16,-1 0-171-16,0 0-363 0,0-3-80 16,-7 3 90-16,1-4 407 0</inkml:trace>
  <inkml:trace contextRef="#ctx0" brushRef="#br0" timeOffset="97492.4988">12882 12247 328 0,'19'-11'681'0,"-6"0"160"0,1 0-118 16,-8 4-74-16,7-1-179 0,-6 0-167 16,-1 5-130-16,-6-5-83 0,6 5-44 0,-6 3-23 15,0-4-10-15,-6 4-6 0,0 4 9 16,-1 4 21-16,-6-2 21 16,0 6 18-16,-7 2 5 0,7 5-1 0,-6-1-7 0,-1 4 4 15,1 3-4-15,-1 2-6 16,8-2-8-16,-2 4-16 0,1 4-9 0,6-7-12 15,1 3-5-15,0 1-4 0,6-5-2 16,0 1-1-16,0-1-3 0,6-3 1 0,0-4-5 0,8 5 2 16,-8-9 0-16,8 5-1 0,-2-8-8 15,8 3-42-15,-7-6-49 0,7 2-70 0,-1-2-47 16,7-5-87-16,-6-3-148 16,6 0-254-16,-7 0-70 0,7-7-58 0,-6 0 24 0,6-4 325 15</inkml:trace>
  <inkml:trace contextRef="#ctx0" brushRef="#br0" timeOffset="97785.0287">13376 12320 212 0,'8'-11'687'0,"-2"-4"237"16,0 4-63-16,1 0-102 0,-1 4-213 15,-6 0-185-15,0-1-139 0,7 5-84 0,-7-5-42 16,0 8-30-16,0-3-28 0,0 3-12 15,0 3-11-15,0 1 0 0,0 0 10 0,0 7 7 16,-7 0 2-16,7 3 0 0,-6 1-5 16,6 3-7-16,-7 1-4 0,7 3-5 15,-6 3-6-15,6-3-1 0,-6 0-1 16,6 0-3-16,0 0 2 0,0 0-16 0,0-3-35 16,0-5-46-16,0 1-48 0,0-1-36 0,0 1-50 15,0-4-59-15,0 0-119 0,0-4-250 16,0-3-74-16,0-1-106 0,0 1 47 15,0-4 328-15</inkml:trace>
  <inkml:trace contextRef="#ctx0" brushRef="#br0" timeOffset="98163.0312">13814 11961 116 0,'12'-4'432'0,"-5"4"224"0,-1-3-13 0,1 3-161 0,-7-4-145 16,6 4-59-16,-6 0-79 0,7 0-55 15,-7 0-32-15,6 0-2 0,-6 0 8 16,6 4 10-16,-6-4 10 0,8 3 7 0,-8 1-5 16,6 0-1-16,-6 3-12 0,6 0-13 0,1 1-7 15,-1 2-11-15,1 1-4 0,-7 0-12 16,6 4-13-16,1 0-11 0,-1 3-4 0,-6 1 5 15,7 2 2-15,0 5-2 0,-7 0-2 16,6 0 3-16,-6 3-8 0,0 4-4 16,0 0 0-16,-6-1-7 0,-1 5 0 0,-6 0-9 15,0 3-3-15,0 0-5 0,-6 1-5 16,-1-1-4-16,-6-3 1 0,-1 3-6 0,-5-3-5 16,6-1 1-1,-7-3-9-15,1-4-34 0,5 1-51 0,-5-4-66 0,7-5-86 0,-9-2-86 16,9-5-89-16,5-3-245 15,-6-3-270-15,7-5-63 0,-7-3 77 0,6-7 375 0</inkml:trace>
  <inkml:trace contextRef="#ctx0" brushRef="#br0" timeOffset="100567.8991">14276 12386 177 0,'6'7'358'0,"-6"1"137"0,7-5-41 16,-7 1-64-16,6-1-72 0,-6 1-57 0,6 0-46 0,-6-1 24 15,8 1-9-15,-8 0-29 0,6-1-25 16,0-3-15-16,-6 4-14 0,6 0-10 15,1-4-4-15,0 3-8 0,-1-3-15 16,-6 4-17-16,13-4-16 0,-7 4-11 0,14-4-10 16,-6 3-3-16,5-3 5 0,1 0 1 15,6 0 11-15,0 0-4 0,-1-3-4 0,1 3-11 0,7-4-14 16,-7 0-8-16,7 4-9 0,-1-3-6 16,-6-1-7-16,1 0-4 0,-1 1 1 0,-7-1 1 15,1 0-7-15,-1 4-19 0,0-3-39 16,-5 3-53-16,-1-4-62 0,0 4-72 0,0 0-145 15,-7-4-403-15,0 4-229 0,2 0-54 16,-8-3 412-16,0 3 280 0</inkml:trace>
  <inkml:trace contextRef="#ctx0" brushRef="#br0" timeOffset="100855.1397">14666 12532 293 0,'-6'8'620'0,"6"-1"171"0,-6 0-103 0,6 1-51 0,-7-5-151 16,7 1-153-16,0 0-110 0,-7-1-71 0,7-3-46 0,0 4-24 16,-6 0-18-16,6-1-14 0,0 1-1 15,0-4 5-15,0 4-2 0,0-4-4 0,0 3-6 16,0 1 4-16,0-4-7 0,6 3-6 15,-6-3-9-15,7 0-9 16,0 4-4-16,-1-4-7 0,6 0-3 0,2 4-21 0,-1-4-39 16,0 0-46-1,6 0-50-15,-5 0-57 16,5 0-90-16,7-4-156 16,-6 4-201-16,0-4-70 0,5 1-33 0,-5-1 34 0,6-3 301 0</inkml:trace>
  <inkml:trace contextRef="#ctx0" brushRef="#br0" timeOffset="101548.2602">15481 12342 199 0,'6'-4'420'0,"0"1"215"0,1-1 42 16,0 1-125-16,-7-2-38 0,6 5-120 15,1-3-127-15,-7 3-93 0,6-4-60 16,-6 0-39-16,6 4-26 0,-6-3-22 0,8 3-7 16,-8 0-3-16,0-4 0 0,0 4-1 0,6 0 0 15,-6 0-3-15,-6 0-1 0,6 0-2 16,0 4-1-16,-8 3-1 0,8 0 0 15,-6 5 3-15,0-1 9 0,-1 3 10 0,7 1 4 16,-6 3 10-16,-1 0 2 0,7 1 2 16,0 3-3-16,0 0-6 0,0-4-7 0,0 4-4 15,7-4 1-15,-1 1-1 16,1-5 3-16,-1 1 14 0,8 0 16 0,-8-5 9 16,6 1 14-16,2 1 4 0,-1-5 7 0,-1 0 7 15,2-3-1-15,6 0-15 0,-8-4-10 16,1 0-21-16,7-4-9 0,-8 0-15 0,8-3-4 15,0-4-5-15,-7 0 0 0,7-4-9 16,-8 1 1-16,2-5-2 0,-1 1-1 0,-1-4 9 16,-5 0 6-16,0 0 10 0,-1 0 3 15,-6 0 0-15,0 0-6 0,0 4 2 16,-6-4-7-16,6 4-9 0,-7-1-6 16,0 1-5-16,1-1-2 0,0 5-4 0,-1-1-1 0,-6 4-1 15,6-3-4-15,1 3 3 0,-7 0-5 16,0 3 7-16,7 1-4 0,-8 0-2 15,1 3 0-15,1-4 4 0,-2 5-3 0,2 3 3 16,-2-3 1-16,1 3-7 0,-7 3 4 16,8 0 2-16,-2 2 1 0,-5 2-3 0,6 0 2 15,0 0-3-15,1 4 2 0,-2-3-4 0,1 3-3 16,7-4-24-16,-8 0-35 0,8 1-48 16,0 3-46-16,6-4-59 0,-8 0-52 15,2 0-45-15,6 1-46 0,-6-1-156 16,6 0-300-16,0-2-70 0,-6-2-8 0,6 1 214 15,-7-1 286-15</inkml:trace>
  <inkml:trace contextRef="#ctx0" brushRef="#br0" timeOffset="114164.2133">4005 14943 17 0,'-6'0'224'0,"-1"4"123"0,7-4 61 15,-7 3-42-15,7-3-30 0,-6 0-70 0,-1 4-73 16,7-4-58-16,-6 0-45 0,6 0-30 16,-6 0-17-16,-2 0-6 0,8 0 9 0,-6 0 22 15,0 0 28-15,6 0 63 0,-6 0 17 16,6 0 0-16,-8 0-16 0,2 0-19 0,6-4-27 15,-6 4-20-15,-1 0-18 0,1-3-12 16,-1 3-6-16,7-4 1 0,-7 4 6 0,1 0 0 16,0-4 4-16,6 4 7 0,-7-3 1 15,7 3-4-15,-7 0-8 0,1-4-9 0,6 4-11 16,-6 0-11-16,6-4-12 0,-7 4-4 16,7 0 2-16,0-3 4 0,0 3 14 0,0 0 14 15,0-4 18-15,0 4 11 0,7-3 3 16,5 3-3-16,2-8-1 0,5 5 0 15,7-9-10-15,6 5-7 0,8-4-5 0,12-4-2 16,0 1-4-16,7-1-4 0,6-7-9 16,0 0-6-16,6 0-2 0,1-4-8 0,13-3-5 15,-7 0-5-15,7-4-2 16,0 3-1-16,-8 5-3 0,2-1-2 0,-8 1-3 16,-6 3-1-16,-6 4-8 0,0-1 2 0,-7 1-24 15,-7 7-44-15,-12-4-51 0,-1 8-64 16,-5-1-65-16,-8 1-71 0,0 0-88 0,-5 3-310 15,-8 0-306-15,1 1-40 0,-7-1 271 0,0-3 336 16</inkml:trace>
  <inkml:trace contextRef="#ctx0" brushRef="#br0" timeOffset="114606.1826">4291 14804 367 0,'0'7'692'0,"-6"4"132"0,-1-4-136 0,7 1-72 16,-6-5-173-16,6 5-146 0,0-5-107 15,0-3-71-15,0 4-42 0,0 0-17 16,0-4-3-16,6 3 2 0,-6 1 12 0,7-4 11 15,-1 4 12-15,8-4 14 0,5 3-2 16,0-3-3-16,1 0-12 0,7-3-15 0,5-1-20 16,7 0-8-16,-7-3-12 0,14 0-7 15,-7-4-9-15,6 3-6 0,2-3-4 16,-2-3 1-16,-7 3-5 0,9-4-10 0,-9 4 3 16,1 0 4-16,-6 0-5 0,-1 4 4 15,-6-4-1-15,1 7-1 16,-7-3-7-16,-8-1-1 0,8 5-9 0,-14-1-9 0,8 1-5 15,-8 3-10-15,1-4-15 16,-1 0-27-16,-6 4-61 0,6 0-102 0,-6-3-138 0,7 3-304 16,-7-4-273-16,0 4-48 0,0-4 141 0,0 1 375 15</inkml:trace>
  <inkml:trace contextRef="#ctx0" brushRef="#br0" timeOffset="115207.4233">4786 14287 331 0,'7'-11'723'16,"-7"4"140"-16,0-4-109 0,0 4-106 15,0-1-187-15,0 5-157 0,0-5-110 0,7 5-68 16,-7-1-49-16,6 4-25 0,0 0-10 16,0 0-4-16,8 4-2 0,-1 3 0 0,7 0 5 15,0 4 11-15,5 4 5 16,7 3-8-16,2 0-5 0,-2 4-7 0,7-3-4 15,0 3-2-15,0-4-1 0,-7 4 3 0,2-4-2 16,-2-3-1-16,-7 0-3 0,2-1-1 16,-8-2-7-16,1-1-3 0,-1-4-4 0,-5 4 2 15,-1-4 0-15,-1 0 8 0,-5 1 15 16,0-5 13-16,-1 5-14 0,-6 3-4 0,0 0-11 16,0 3-4-16,-13 4-1 0,6 8-5 15,-5 0-7-15,-8 3 4 0,-6 8-2 16,0-4-7-16,-6 4 7 15,-1-5-8-15,1 5-14 16,-2-4-20-16,2-3-26 16,-7-1-35-16,13-7-46 0,-7 0-61 0,14-8-62 15,-1-3-140-15,0-4-329 0,8-3-217 16,-2-4-20-16,8-4 130 0,0-3 364 0</inkml:trace>
  <inkml:trace contextRef="#ctx0" brushRef="#br0" timeOffset="116408.7868">6506 14068 197 0,'0'-4'522'0,"6"-3"182"0,-6 2-63 0,0 2-173 0,7 0-71 0,-7-1-108 16,0 0-97-16,0 4-64 15,0-4-37-15,0 8-7 0,0-4 5 0,0 8 8 16,0-2 12-16,0 13 8 0,-7-1-6 16,7 8-10-16,-6 7-12 0,-1 3-11 0,-5 5-7 15,4 7-12-15,2 3-8 0,0 8-5 16,-1-1-6-16,1 1-1 0,-1-1 4 15,1-2 7-15,-1-9-6 0,7-3-9 0,-6-4-4 32,6-7-7-32,-6-3-6 0,6-5-5 15,0-3-2-15,0 0-1 0,0-8-7 0,0 2-2 16,0-5 3-16,0-4 1 0,0 0 3 0,0 0 1 0,0-3-2 0,0 0 1 0,0-4-1 16,0 3-9-1,0-3 9-15,0 0-5 0,0 0 2 0,0 0-3 0,0 0-1 0,0-3-3 16,0 3 2-16,0-4 1 0,0 0-3 15,0-3-5-15,0 0-2 0,0-5-9 0,6-2-14 16,-6-4-5-16,0-4-1 16,6-4-4-16,1-7 5 0,-1-3 5 0,1-9 6 15,-1-6 8-15,7-8 6 0,1-3 8 0,5-3 1 16,0-5-5-16,8-3 6 0,-1 7 2 0,6-4 1 16,-6 4 0-16,0 15-3 0,0 7-1 15,-6 11 3-15,6 11-5 0,-7 0-2 16,1 11 1-16,0 4 7 0,-8 3 10 15,8 8 10-15,-7 3 16 0,0 8 6 0,0-1 5 16,-7 8 6-16,1 0 1 0,0 3-6 0,-7 9-2 16,0-1-1-16,-7 3-3 0,0 4-8 15,1 1 0-15,-14-1 2 0,8 4 6 16,-15-3-5-16,1-1-5 0,0-4-1 16,-7 1-11-16,1-7-3 0,-1-1-2 0,1-7-3 0,-1-4 2 15,1-4-3-15,6-3-3 16,0-3 0-16,-1-5 5 0,8 2-2 0,6-5-7 0,-6 0 4 15,5 0 1-15,8-5-2 16,-7 5-2-16,6 0-3 0,1 0-4 0,6-3-6 16,-6 3 2-16,6 0 0 0,-7 0 8 0,7 0 2 15,0 3 4-15,0-3 1 0,0 0 1 0,7 5 3 16,-7-2-1-16,6 4-2 16,0 1 0-16,8-1 0 0,-2 0-3 0,-4 4-5 15,11 0-1-15,-6 0 2 0,6 4 2 16,-5-4-3-16,5 3-2 0,0-3 3 0,1 4 5 15,-1-4 1-15,-5 0-6 0,5 0-2 16,-6-3 3-16,0-1-2 0,0 0 4 0,0-3-4 16,0 0-7-16,-6-1-24 0,6-3-27 15,-1 0-19-15,2 0-17 0,-2-3-9 0,8-5 8 16,-7 1 15-16,7-4 19 0,0-4 16 16,-1 0 15-16,1 1 12 0,-1-5 7 0,0 1 0 15,1 0-8-15,-1 0-5 0,-5 7-12 16,-2 0 3-16,2 0 3 15,-8 3 13-15,1 4 0 0,-1 1 13 0,0 3 8 0,2 0 16 16,-2 3 12-16,-6 5 4 16,6-1-5-16,-6 1-5 0,6 3-13 0,-6 3-3 0,8 1-1 15,-8 0 3-15,6-1-4 16,0 1 4-16,7-1 10 0,-6-3 14 16,0 1 12-16,-1-5 7 0,6-3-1 0,2-1-15 0,-8-3-17 15,7-3-9-15,7-8-4 0,-7-8 0 16,6 1 2-16,-5-11-15 0,5-1-5 15,-6-6 1-15,0 2 4 0,1-2-2 0,-8 3 3 16,-6 4 0-16,0-1 1 0,-6 8 0 0,-2 4 0 16,-4 7-3-16,-2 4 2 0,-5 7 1 15,-1 0 0-15,-6 11 0 0,0 0 0 0,1 7-7 16,-8 7-3-16,7-2 1 0,0 6-18 16,0-3-25-16,-1-1-28 0,9-3-21 0,4-4-13 15,8-3-34-15,-7 0-37 0,13-4-64 16,0-4-103-16,6-3-187 0,1 0-182 0,-1-4-102 15,0-4-65-15,2 0 286 0</inkml:trace>
  <inkml:trace contextRef="#ctx0" brushRef="#br0" timeOffset="116704.873">7541 14060 438 0,'33'-26'730'0,"-7"4"154"15,-7 4-63-15,-5 0-143 0,-2 3-204 16,-5 4-164-16,0 4-112 0,-1 3-76 0,-6 1-48 16,6-1-27-16,-6 8-11 0,0-1-8 15,-6 5 8-15,6 3 13 0,-6 3 17 0,-8 4 9 16,8 4 0-16,-7 4-10 0,0 7-16 16,0 0-17-16,-7 4-7 0,8 3-7 15,-2 0-6-15,8 1-1 0,-7 2-10 0,6-2 5 16,-6-1 0-16,13-3-4 0,-6-1-5 15,0-2 2-15,6-5 1 0,0-4-23 16,0 1-42-16,0-8-43 16,0 0-55-1,6 1-44-15,-6-8-51 0,0 0-105 0,6 0-230 0,-6-7-206 16,7-1-101-16,-1-3 19 0,-6-3 335 0</inkml:trace>
  <inkml:trace contextRef="#ctx0" brushRef="#br0" timeOffset="116967.8153">7860 14060 319 0,'20'-26'780'0,"0"4"190"0,-7 0-25 0,-7 8-185 15,8-1-236-15,-14 4-184 0,6 0-99 0,0 8-84 16,-6 3-55-16,0 3-38 16,0 1-22-16,0 7-15 0,0 4 9 0,-6 3 22 0,0 4 21 15,-8 3 7-15,8 1 0 0,-7 7-24 16,-1 4-15-16,8 3-18 0,-7 0-9 0,0 4-4 15,7-4-6-15,-8 5-4 0,8-5-4 16,-1-4-21-16,7 1-45 0,-6 0-53 0,6-8-62 16,0-3-88-16,0-4-93 0,0-4-122 15,0-4-294-15,6 2-177 16,1-13-51-16,-1 0 202 0,-6-3 344 0</inkml:trace>
  <inkml:trace contextRef="#ctx0" brushRef="#br0" timeOffset="117797.9721">8049 14408 108 0,'14'-7'517'0,"-2"3"282"0,2 0-29 0,-2 1-79 16,-5 3-117-16,6-4-152 0,-6 1-128 15,-1 3-94-15,0 0-64 0,1-4-46 0,6 4-28 16,-7 0-17-16,1 0-6 0,6-4 9 0,0 1 11 16,0 3 15-16,0-4 10 0,7-3 0 15,-7-1-9-15,7 1-10 0,-2-4-13 16,2 0-12-16,0-4-12 0,6 0-9 0,-7-3-7 15,1-4-4-15,-1 4-2 0,-5-4-1 16,5 0-3-16,-6 3-2 0,0-2 0 0,0-1 0 16,-6 3 4-16,5 1 1 0,-12 4-4 15,8-1 0-15,-8 0 6 0,6 0-5 16,-6 4 2-16,0-3-3 0,-6 3-7 0,6 3 4 16,-8-3-5-16,8 4-2 0,-6 0-4 15,0 0-5-15,-1 3-5 0,1 0 3 16,-1-3-1-16,-6 7 4 0,7-4 5 15,-8 4 1-15,8 0 5 0,-7 0 0 16,6 0 4-16,-5 4-5 0,-1 0 5 0,6-1 1 0,-6 1-3 16,0 3 2-16,6 1 2 0,-5-1 0 15,-2 4-3-15,8-4-1 0,-7 8 2 0,7-4 2 16,-8 3 0-16,8 1 0 16,0 0 0-16,-1 3 0 0,0-3 0 0,1-1 3 0,-1 1 5 15,7 3 0-15,-6-3 5 16,6-1-5-16,0 2 8 0,-6-2-1 0,6 1 0 0,0-4 7 15,0 3 2-15,0-3 4 0,0 0 1 16,0 0 5-16,0 0 3 0,0 0 2 0,0 0 1 16,0 0-3-16,6 0-5 15,-6 0-1-15,0-3-8 0,0 3-1 0,6-4 1 0,-6 0 2 16,0-3 0-16,0 3-1 16,0-3 1-16,0 3 4 0,7-3-3 0,-7-1-1 15,0 5-7-15,6-5-2 0,-6 1-3 16,0 0 1-16,7-1 4 0,-7 1 5 0,0 3 1 15,7-3 4-15,-7 0 2 0,0-1-7 16,6 1-3-16,-6 0-3 0,0-1-7 0,6-3-1 16,-6 4 1-16,6 0-4 0,-6-1-4 0,8 1 6 15,-8-1-5-15,6-3-2 0,0 5-1 16,-6-5-3-16,7 3 5 0,-7 1-1 16,6-4-4-16,1 4 5 0,-7-1-1 0,7-3-8 15,-1 4 5-15,0 0 1 0,1-1 1 16,-7 1-3-16,7-4 5 0,-1 3-2 0,7 5 0 15,-6-5 0-15,-1 5-3 0,7-5 2 16,-7 1 8-16,8 3-2 0,-8-3-6 16,0 0 1-16,-6-1 0 0,7 1 3 0,0-4 1 15,-7 4-3-15,6-1-4 0,1-3-5 16,-7 4-4-16,6-4-5 0,1 0 4 0,-7 4 3 16,6-4-4-16,1 0 0 0,-1 3-1 15,-6-3-10-15,6 0-30 0,2 0-37 0,-2 0-52 16,-6 0-74-16,6 0-108 0,1-3-163 15,-1-1-301-15,7 0-391 0,-6 1-80 16,-1-8 458-16,0 3 348 0</inkml:trace>
  <inkml:trace contextRef="#ctx0" brushRef="#br0" timeOffset="119868.3363">11006 14097 370 0,'0'-4'658'0,"0"-3"170"0,-7 3-53 0,7 1-17 0,0-5-154 0,-6 5-162 0,6-1-126 16,0 0-78-16,0-4-71 0,-6 5-52 16,6 3-36-16,0-3-13 15,0-1 3-15,-6 0 17 0,12 0 16 16,-6 4 19-16,6 0 9 0,0-3 0 0,8-1-6 16,5 4-10-16,1-4-19 0,12-3-20 0,1 3-27 0,6-3-12 15,1 0-14-15,5-1-8 0,0-3-2 16,1 4-5-16,-1-4-8 0,1 0-16 15,-7 4-46-15,0-4-61 0,-7 4-64 0,-6 3-51 16,-6-3-45-16,-7 3-50 0,0 0-98 16,0 4-147-16,-7-4-403 0,-6 4-69 0,0-3 25 15,-6 3 360-15,-7-3 286 0</inkml:trace>
  <inkml:trace contextRef="#ctx0" brushRef="#br0" timeOffset="120084.7647">11358 13884 114 0,'-14'4'433'0,"8"-1"223"0,0 2-15 0,0-2-160 0,-1 0-141 0,0-3-35 0,1 4-43 0,6 0-33 0,-7 0-33 16,7 3-13-16,-6 4-13 0,-1 0-7 0,7 7-4 15,-7 0-5-15,1 4-15 0,0 8-10 16,0-1-3-16,-2 11-17 0,2 8-29 16,-7 7-24-16,7 7-20 0,-1 4-11 0,0 4-7 15,1 3-12-15,6-3 0 0,0-5-1 16,0-2 0-16,0-5-3 0,0-6 5 0,6-8-4 15,-6-4-2-15,0-4-1 0,7-6 0 16,-7-8-7-16,0 0-28 16,7-7-44-16,-7-1-53 0,0-3-46 0,6-4-39 0,-6 1-119 15,0-1-304-15,0-7-250 16,0 4-83-16,-6-4 107 0,6-4 362 0</inkml:trace>
  <inkml:trace contextRef="#ctx0" brushRef="#br0" timeOffset="120340.7249">11117 14643 675 0,'0'-15'836'0,"0"1"132"0,6 2 13 0,-6 1-246 0,0 0-219 15,0 4-151-15,0 0-123 0,0-1-85 0,0 5-57 16,0-1-37-16,0 0-22 0,7 1-17 16,0-1-10-16,-1 0 0 0,0 1 1 15,7-1-6-15,1-3-3 0,-2 3-4 0,2 0-1 16,-2-3 2-16,8 4-15 0,-7-5-55 15,7 5-69-15,-1-5-76 0,-6 5-58 16,7-2-36-16,-7-2-41 0,7 4-105 16,-8-1-235-16,8-3-79 0,-1-1-72 0,-5 1 32 15,-2-4 321-15</inkml:trace>
  <inkml:trace contextRef="#ctx0" brushRef="#br0" timeOffset="120576.6386">11931 13745 570 0,'7'-15'734'0,"-1"4"104"0,-6 0-64 16,0 4-148-16,0 0-188 15,6-1-151-15,-6 5-103 0,-6-1-67 0,6 4-46 0,0 0-23 16,0 4-19-16,-6 3-11 0,-1 0-6 15,7 4-6-15,-7 8-4 0,-5-1 1 0,12 4-2 16,-7 0 3-16,0 7-25 0,1-3-47 0,-1 3-64 16,1 0-94-16,6-3-182 0,0 0-359 15,0-4-93-15,6 0-40 0,-6-4 186 16,7-3 302-16</inkml:trace>
  <inkml:trace contextRef="#ctx0" brushRef="#br0" timeOffset="121079.3668">12413 14042 57 0,'0'-15'398'0,"0"4"202"0,0 0-14 15,0 0-117-15,-6 0-142 0,-1 4-109 16,0 3-47-16,1-3-39 0,-7 3-27 16,-1 8 10-16,2 0 19 0,-8 3 23 0,1 4 20 15,-1 0 16-15,-6 11 1 0,0 0-3 16,1 7-21-16,-9 4-28 0,2 4-30 16,-1-1-27-16,7 5-21 0,-7-1-16 0,14-4-12 15,-1 5-7-15,2-4-17 0,4-5-1 16,8 1 0-16,-1-3-11 0,0-1 4 0,7-3-7 15,0-1-21-15,7-3-31 0,-7-4-24 16,7 1-25-16,-1-8-34 16,0 4-52-16,2-4-72 0,-2-4-105 0,6-3-208 0,-5 3-65 15,0-7-125-15,6 0-15 16,-7-4 260-16</inkml:trace>
  <inkml:trace contextRef="#ctx0" brushRef="#br0" timeOffset="121770.359">12543 13928 299 0,'13'-18'705'0,"0"4"165"16,1-2-107-16,-8 5-87 0,0 0-192 15,-6 4-166-15,7 0-116 0,-7 0-72 16,6 3-50-16,-6 0-32 0,7 1-21 0,-7 3-10 15,0-4-4-15,7 4-3 16,-7-4 1-16,6 4 1 0,0 0 0 0,-6-3-2 0,6 3-2 16,2 0 0-16,-2 0-3 0,0 0-3 15,8 0-1-15,-8 0-1 0,7 3-3 0,0-3 2 16,-6 4 4-16,5 0 1 0,2-4 2 16,-8 3 7-16,1 1 1 0,-1 0 5 15,7-1-5-15,-6 1 12 0,-7 0 3 0,6 3-3 16,0-4-4-16,2 5-2 0,-8-1-3 15,0 4-4-15,0 1-2 0,0 2-1 0,0 1-3 16,-14 3-2-16,8 0 0 0,-8 4 4 16,2 0 1-16,-8 0-4 0,7 0-1 15,-7 0 1-15,1 0 2 0,-1 0-2 0,8-4-4 16,-2-3 2-16,2 0 0 0,-2-5 2 16,8 1-8-16,-7-3-9 15,13 0-3-15,-6-5 0 0,6 1 3 0,0-1 7 16,0-3-1-16,0 0 3 0,6 0 6 0,7-3-7 0,0-1 2 15,0 1-2-15,-1-2-1 0,2 2-5 16,6-5-4-16,-7 5 6 0,-1 3 5 0,2 0 1 16,-2 0 7-16,-5 0-4 0,0 3 5 15,-7 8 3-15,0 1-4 0,-7-1-4 0,0 3-1 16,1 5-1-16,-7-1 0 0,0 0 0 16,0 0 0-16,0 1-3 15,6-4-2-15,-5-4 0 0,4 0-3 0,8 0 9 0,-6-4-1 16,12 0 3-16,-6-3-2 15,8-1 0-15,4-3-1 0,2 0-3 0,-1 0 2 0,6 0-3 0,-6 0-1 16,7 0 1 0,-7 0-2-16,6 4 11 0,-6 0 4 0,1-1 4 15,-2 5 1-15,-5 3-3 0,-7 7-3 16,0 0 0-16,-7 5-5 0,1 6-2 0,-8 0-1 0,2 4-6 16,-8-4-23-16,7 1-30 15,-7-5-44-15,8 1-40 0,-2-8-100 16,2 0-179-16,-1-7-330 0,6-7-154 0,-6 0-93 15,7-8 311-15,6-3 287 0</inkml:trace>
  <inkml:trace contextRef="#ctx0" brushRef="#br0" timeOffset="122085.8462">13078 14005 151 0,'12'-7'496'0,"-5"3"215"15,-1 0-46-15,1 1-174 0,-7-1-74 0,6 4-105 16,-6-4-82-16,7 4-53 0,-7 0-17 16,0 0-2-16,6 4 1 0,-6-4-2 0,7 4-3 15,-7-1-7-15,7 5-10 0,-1 3 5 16,0 0-9-16,1 0-12 0,0 7-20 0,-1 1-21 16,0-1-20-16,-6 7-13 0,7 1-5 15,-7 3-1-15,-7 0-1 0,7 8-3 16,-6-4-5-16,0 7-4 0,-8 1-9 0,8-1-3 15,-14 4 0-15,7 0-8 0,-6 0-5 16,0 0-22-16,-1-4-41 16,-7-3-50-16,9-4-50 0,-9-4-80 0,7-3-102 0,-6-8-182 15,7-3-376-15,-7-4-94 0,6-4-5 16,0-7 299-16,1-3 296 0</inkml:trace>
  <inkml:trace contextRef="#ctx0" brushRef="#br0" timeOffset="122579.5348">13435 14262 154 0,'0'0'554'0,"0"0"270"0,0-4-52 16,0 4-44-16,0 0-172 0,0-4-178 15,0 4-132-15,6 0-92 16,-6-3-57-16,0 3-36 0,0 0-24 0,0 0-1 16,0-4 5-16,0 4 11 0,8 0 13 0,-8 0 18 15,6 0 4-15,-6 0-8 0,6 0-22 0,1 0-11 16,0 0-15-16,-7 0-11 0,13 0-9 16,-1 0-7-16,-5 0 3 0,6 0 5 0,0 0-1 15,0 0-4-15,0 0-5 0,1 0-1 16,-2-4-7-16,2 4-23 0,-2 0-47 0,1 0-60 15,-6 0-58-15,6-3-58 0,-7 3-109 16,0 0-212-16,2-4-184 0,-2 4-75 0,0 0 28 16,-6-4 182-16,0 4 261 0</inkml:trace>
  <inkml:trace contextRef="#ctx0" brushRef="#br0" timeOffset="122806.9745">13461 14390 501 0,'-12'14'732'16,"4"-3"150"-16,-4 0-47 0,6 0-160 0,-8-7-204 16,8 3-165-16,-1 1-113 0,1-5-73 15,6 1-38-15,-6 0-27 16,6-1-24-16,0 1-14 0,-8-1-4 0,8-3-3 16,0 5 1-16,0-2-5 0,0-3 0 15,8 4-1-15,-8-4-6 0,0 4-26 0,6-4-52 16,0 0-42-16,1 0-55 0,6 0-72 15,0-4-104-15,7 0-184 0,-1 1-125 0,1-2-93 16,-1-2-7-16,7 0 114 0,-6 0 278 16</inkml:trace>
  <inkml:trace contextRef="#ctx0" brushRef="#br0" timeOffset="123232.7634">14029 14251 125 0,'12'-8'456'0,"1"1"250"15,0 3-11-15,-6 1-177 0,-1-1-76 16,0 0-119-16,2 4-103 0,-8-3-75 0,0 3-53 16,6 0-33-16,-6 3-23 0,0-3-16 15,0 4-2-15,0 3 1 0,-6 1 11 16,6-1 12-16,0 4 7 0,0 0-4 0,0 0-3 16,0 3-7-16,0-3-4 0,0 4-5 0,0 0-7 15,6 0 1-15,-6-4-3 0,6 3 3 16,1-3 2-16,-1 0 7 0,1 0 9 15,-1 0 10-15,7-4 11 0,-6 1 1 0,0-1-6 16,5-3-12-16,-5-1-6 0,6-3-14 16,0-3-4-16,0-1-4 0,0 0-4 0,0-7-1 15,0 4-1-15,0-8 0 0,0 4 0 16,0-3 0-16,1-4 0 0,-8-1-6 0,0 1 2 16,0-1 0-16,-6 1 3 0,0 0-5 15,-6 0 4-15,0 3-1 0,0-3-4 16,-2 7 0-16,2-4-6 0,0 4-5 0,-7 3-4 15,6 1-10-15,0 0-8 0,-5 0-7 0,5 3-11 16,-6 0-15-16,7 4-19 0,-8 0-34 16,8 0-71-16,-1 4-140 0,1-4-283 0,0 4-100 15,-1-1-74-15,0 1 5 0,1 0 281 16</inkml:trace>
  <inkml:trace contextRef="#ctx0" brushRef="#br0" timeOffset="124397.321">16275 14251 265 0,'0'-8'624'0,"7"8"211"0,-1-3-95 0,-6-5-26 15,0 5-185-15,6-1-172 0,-6 0-126 0,0 1-87 16,0-1-59-16,7 0-40 15,-7 1-25-15,0-1-8 0,0 1-6 0,0 3-4 0,7-5-1 16,-7 5-1-16,0 0 6 0,6 0-4 16,-6 5 7-16,7-2 4 0,-1 1 2 0,-6 7 3 15,6-4-6-15,2 8-3 0,4-1-6 16,-6 5 1-16,8 2-2 0,-8 1-2 16,7 1 0-16,-7-1 0 0,2 0 2 0,4-4-1 15,-6 0 2-15,2 0 3 0,-2-3-1 16,7 0 8-16,-7-5 15 0,-6 2 41 15,7-5 34-15,0 1 21 0,-1-5 7 0,0-3 6 16,8 0 13-16,-2-7 10 16,1-4 6-16,7-8-1 0,0-6-7 0,12-8-15 0,1-15-35 15,12-11-28-15,20-21-21 0,1-8-16 16,12-11-15-16,7-3-12 0,-8-5-4 0,14 1-5 16,-6 0-8-16,0 0-2 0,0-1 2 15,-1 5-3-15,-5 3 6 0,-2 11 2 0,-4 7-3 16,-15 12 7-16,-6 10 7 0,-6 8 20 15,-14 7 14-15,-5 11 7 0,-15 3-7 16,2 8-3-16,-8 1-10 0,-6 2-8 0,0 8-2 16,0 0-7-16,-6 4-6 0,6 0-6 15,-8 3-4-15,8 0-2 0,-6 1-1 0,6-1-3 16,-6 4-5-16,6-3-55 0,0 3-75 16,0 0-64-16,0-4-65 0,-6 4-89 0,6 0-133 15,0 0-226-15,0 4-558 0,0-4-95 16,0 0 344-16,0 3 396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09:16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4942 8418 62 0,'53'15'64'0,"-7"-8"-1"0,-1 4-17 16,-6-4-17-16,-7 5-18 0,8-8-21 16,-14 3-20-16,7 0-29 0,-8-3-32 0</inkml:trace>
  <inkml:trace contextRef="#ctx0" brushRef="#br0" timeOffset="955.076">3327 7118 240 0,'0'0'480'0,"0"0"81"16,0-4-61-16,0 4-135 0,0 0-123 16,-6 0-90-16,6 0-58 0,0 0-37 0,-6 0-23 15,6 0-13-15,0 4-6 0,0-1-5 16,0 5 6-16,0 3 14 0,0 3 20 0,0 5 19 16,0 3 13-16,6 3 12 0,-6 5 1 15,0 3-1-15,6 7-13 0,-6 4-14 0,7 0-10 16,-7 3-14-16,6 1-12 0,1 0-8 15,0-5-4-15,-1 2-8 0,0-5-1 0,2-4-5 16,-2 1 3-16,7-7-6 16,-7-1-25-16,1-4-36 0,-1 1-51 15,1-4-65-15,-1-7-86 0,0 3-35 16,2-7-43-16,-8 0-80 0,6 0-85 16,-6-4-42-16,6-3 59 0,-12 0 196 0</inkml:trace>
  <inkml:trace contextRef="#ctx0" brushRef="#br0" timeOffset="1447.1077">3419 7539 354 0,'12'-29'608'16,"2"0"120"-16,-1 3-115 0,0-4-112 0,0 5-105 16,-7 3-120-16,8 0-96 0,-2 0-66 0,8 0-42 15,6 0-29-15,1 4-15 16,5-1-11-16,7 1-8 0,0 3-3 0,-1 5-4 15,2 2 3-15,-1-3 5 0,6 8 12 0,-5-1 4 16,5 4 4-16,-6 4 9 16,1-1 1-16,-8 5 0 0,1 3 3 0,-7-1-3 0,-1 1 4 15,-5 8-1-15,0-5 1 0,-1 5 0 16,-6 2 0-16,-6 5-8 0,-7 0-5 0,0 3-5 16,-13 8-4-16,-13-1-7 0,-7 9-2 15,-6 2-1-15,-19 0 8 0,-8 5 17 16,-5-1 25-16,-1-6 31 15,7-9 14-15,0-3-7 0,7-11-17 0,5-4-22 0,7-7-18 0,7-4-12 16,7-7-3-16,6 0-3 0,7-7-3 16,-1 3-4-16,13-3-6 0,1 0-8 15,6-4 1-15,0-4 0 16,6 4-4-16,1-7 7 0,5 0 7 0,8-4 13 0,0-1 2 16,13-6 4-16,-1-4-3 0,1 4-8 15,12-4-2-15,-5 0-7 16,5 0-2-16,-7 0-2 0,2 4-7 0,-1 3 2 15,-6 4-3-15,-7 0-9 0,0 4-28 16,-7 3-47-16,1 1-75 0,-8 3-142 16,2 3-113-16,-8-3-141 15,1 1-205-15,-7-2 30 0,6 1 9 0,-6 0 80 0,-6 0 67 0,6 0 194 16</inkml:trace>
  <inkml:trace contextRef="#ctx0" brushRef="#br0" timeOffset="1682.9872">3901 7059 74 0,'-7'-18'422'0,"7"-1"290"0,0 1 53 15,0 3-73-15,0 1-19 0,-7-1-155 16,7 4-161-16,-6 0-132 0,6 4-86 0,0 0-53 16,0-1-33-16,-6 5-19 0,6 3 2 15,0 3 3-15,0 5 10 0,-7-1 7 0,7 8 0 16,0 3-7-16,-7 0-16 0,7 4-9 16,0 4-3-16,0 3-7 0,0 4-6 0,7 0-6 15,-7 0-11-15,7 4-47 0,-1-4-60 16,0 0-63-16,1-1-73 0,6-2-101 0,-6-4-181 15,5-1-202-15,2-3-95 0,-2-4-46 32,-4-3 261-32,4-4 247 0</inkml:trace>
  <inkml:trace contextRef="#ctx0" brushRef="#br0" timeOffset="2006.357">4695 6744 412 0,'7'-22'674'16,"-1"4"165"-16,1-1-57 0,-7 1-81 15,6 0-192-15,-6 7-175 0,0-4-118 0,0 8-82 16,0 0-53-16,0 3-27 0,7 4-20 15,-7 4-1-15,0 3 8 0,0 8 29 0,0 7 24 16,0 3 13-16,-7 12-7 0,1 3-17 16,-1 8-22-16,-6 3-21 0,0 8-10 0,1-1-10 15,-8 5-3-15,7-1-5 0,-1-4-8 16,8 1-3-16,0-11-1 0,0-5-6 0,-2-2-36 16,8-4-59-16,0-8-69 15,0-4-81-15,8-3-49 0,-8-3-83 16,6-4-131-16,0-4-178 0,0-4-11 0,8-3-27 0,-8-1-1 15,1-3 269-15</inkml:trace>
  <inkml:trace contextRef="#ctx0" brushRef="#br0" timeOffset="2913.1298">5157 7173 327 0,'14'-8'244'0,"-2"5"79"0,-4-5-17 0,4 5-52 0,-5-1-31 16,-1-3-37-16,1 3-24 0,-1-3-12 15,1 3-10-15,-7-3-13 0,6-1-14 0,-6 5-21 16,6-4-16-16,-6-1-7 0,0-3 2 16,0 0-7-16,0 4-16 0,0-4-16 0,0 4-13 15,0-4-11-15,-6 7-5 0,0-4 1 16,-1 5 0-16,-6 3-2 0,0 3-2 15,-7 5 0-15,-6 7 18 0,1 7 26 0,-8 0 24 16,1 7 14-16,6 4-5 0,-7 4-8 16,7-1-11-16,6 1-10 0,0 3-3 0,14-7 0 15,0 0-1-15,6-4 0 16,6-3 2-16,0-8 8 0,2-3 4 16,10-4-2-16,2-7-13 0,0-4-8 0,5-8-15 15,9-7-6-15,-2-7-3 0,7-3 1 0,0-8-6 0,0 0-9 16,1-4-3-16,-8 1 1 15,-6 6 3-15,-7 5-2 0,1 7-5 0,-7-1-4 0,0 8 1 16,-13 4 0-16,7 3 2 0,-7 8 9 16,0-1 12-16,0 5 9 0,0-1 7 15,0 4 3-15,0 4 2 0,0-4 5 0,0 3 13 16,6-3 1-16,0 4 1 0,2 0 5 16,4-4 10-16,1 0-1 0,0-4-4 15,14-4-13-15,-8-6-11 0,13-1-10 0,1-10-7 16,13-5-6-16,-8-10 1 0,9 0-1 15,-2-8-4-15,-7 0-26 0,-5-3-35 16,-13 0-23-16,-7-1 6 0,-6 1 15 0,-14 4 13 16,0 7 18-16,-12-1 6 0,-1 8 8 15,0 4 5-15,-6 7 1 0,7 3 3 0,-7 8-2 16,6 4 0-16,1 0 0 0,-1 7 0 16,2 0-2-16,-2 7-1 0,0 0 2 0,7 5 0 15,0-5 1-15,6 4 0 0,1 0 5 16,6 0 3-16,6-1 2 0,1 1 4 0,0 1-2 15,5-1-2-15,8 3-6 0,7 1-1 16,-9-1 4-16,2 9 0 0,7 2 1 0,-9 8 0 16,2 7 0-16,-1 8 0 0,-11 3 5 15,-2 4 16-15,0 4 17 0,-12-4 18 16,6 0 11-16,-6-4 15 0,-2-7 20 0,-4-4 4 16,5-7-13-16,1-7-18 0,-1-4-15 0,0-8-15 15,7-3-6-15,-6-7 22 0,6 0 38 16,-6-8 32-16,6 0-6 0,0 1-43 0,-6-8-53 15,6 0-41-15,0 0-18 0,0-8-5 16,-8 1 2-16,8-4 7 0,0-3 5 16,-6-2 8-16,6-2 4 0,0-4 0 0,0 0 1 15,0-3-7-15,0 3 2 0,6-4 0 16,2 0-1-16,-2 4 1 0,0-3-3 0,7-4-11 16,0 3-7-16,6 0-13 15,1-3-1-15,6 0-3 0,1-4-9 0,5 4-31 0,1-5-49 16,-1 5-68-16,7 0-73 15,-7 0-39-15,1-1-70 0,-1 8-98 0,-5-4-130 16,5 1 16-16,-6 3-49 0,1 0 78 16,-8 0 1-16,0 0 162 0</inkml:trace>
  <inkml:trace contextRef="#ctx0" brushRef="#br0" timeOffset="3328.5178">6343 6971 133 0,'6'-14'445'0,"8"-5"252"0,-8 5 6 15,7-1-161-15,-7 1-57 0,1-5-137 0,0 8-118 16,-1-4-83-16,0 4-58 0,2 0-35 16,4 4-23-16,-5 3-10 0,-1 1-6 0,1-1 0 15,-7 8 12-15,6-1 24 0,1 1 20 16,-7 7 14-16,6 0 2 0,-6 4-8 0,0 6-10 16,-6 2-9-16,6 2-13 0,-7 5-4 0,1-1-3 15,-1 4 12-15,-6-4 7 16,7 1 14-16,0-5 31 0,-2-3 34 0,2-7 32 15,0 3 26-15,-1-7-10 0,7-3-44 16,-7-1-45-16,1 0-35 0,6-7-21 0,0 4-14 16,-6-8-15-16,6 1-8 0,-7-5-3 15,7 1-1-15,0-4 0 0,0-4 0 0,7-3-3 16,-7-4-1-16,6 0 6 0,0-4-1 0,8 1-4 16,-8-1-2-16,0 0 3 0,8 4-1 15,-8 0 2-15,7 4-3 0,-6 4-7 16,-1-2-13-16,1 5-18 15,-1 1-28-15,0 2-37 0,2 1-49 0,-2 0-69 0,0 3-90 16,7-3-39-16,-6 3-58 0,-1 0-79 0,7 1-127 16,-6-1 58-16,6 4-31 0,0 0 80 15,-6-4 23-15,5 4 52 16,1 4 108-16</inkml:trace>
  <inkml:trace contextRef="#ctx0" brushRef="#br0" timeOffset="3750.2707">6688 6836 129 0,'14'3'256'0,"-8"1"171"0,0-4 91 0,7 4 55 16,-6-4-61-16,-7 3-26 0,6-3-87 15,1 0-114-15,-7 0-94 0,0 0-67 0,6 0-42 16,-6-3-28-16,0 3-20 0,6 0-18 16,-6-4-10-16,-6 4-4 0,6 0-4 0,0-4 2 15,-6 4 0-15,-1 4 5 0,-6 0 4 16,0-1 2-16,-7 8 1 0,1 4 8 16,-1 4 11-16,-6-1 8 0,0 7 9 15,7 1 5-15,-7 3 0 0,6-3-1 0,7 0 6 16,0-1 3-16,7-3 2 0,-1-4 3 0,1-3 2 15,6 0 11-15,-6-4 13 0,12 0 16 16,-6-4-5-16,6-3-19 0,1 0-23 0,-1-4-20 16,7-4-15-16,0-4-7 0,7 1-6 15,6-8-1-15,-7-3-8 0,7 0 0 16,0 0 0-16,-6-4 5 0,-1 3-6 16,-5 5-5-16,-2 2-6 0,2 1-2 0,-8 4 1 0,1 0-1 15,-1 3 7-15,0 4 9 0,2 4 9 16,-8-4 0-16,0 7 3 0,6-3-2 15,-6 3-1-15,0 0 0 0,6 5-3 0,-6-5-5 16,0 4-1-16,7 0-4 0,0-4 2 16,-7 4 0-16,6-3-5 0,0 3-43 15,1-8-74-15,-1 4-105 0,8-3-118 0,-8 0-149 16,0-4-206-16,8-4-99 0,-8 0 107 0,7 1 201 16,-6-8 96-16,6 0-82 0,-7-4 79 15</inkml:trace>
  <inkml:trace contextRef="#ctx0" brushRef="#br0" timeOffset="4843.7567">7033 6872 342 0,'14'-3'628'0,"-2"-1"125"0,-6 0-131 16,2 1-101-16,-8 3-115 0,6 0-124 15,-6 0-98-15,6 3-68 0,-6 5-44 16,0-1-26-16,0 7-14 0,0-2-12 0,-6 2-5 16,6 1-7-16,0 0 14 0,-6-1 11 0,6 1 13 15,0-4 6-15,-8 0 4 0,8 0 2 16,-6-4 12-16,6 0 7 0,0 1-19 15,0-4-21-15,0-1-19 0,0-3-20 0,6-3-36 16,-6-1-33-16,14-4-20 0,-8-6 5 16,14-5 20-16,-7-2 20 0,13-5 15 0,0-3 10 15,-7 3 3-15,7 0 4 0,-6 8 4 16,0 3 7-16,-1 4 15 0,-5 8 24 16,-8 3 22-16,7 3 17 0,-7 8 8 0,-6 0-1 15,7 4-10-15,-7 0-8 0,0 0-11 16,0 3-6-16,7-4 1 0,-7 1 3 0,6 0 17 15,-6-1 27-15,6-3 30 0,1 0 27 16,0 0 5-16,5-7-17 0,2-1-38 0,5-3-28 16,1-3-19-16,6-5-17 0,0-6-11 15,13-4-5-15,-7-4-8 0,7-4 1 0,0-7-4 16,-6 0-3-16,-7 0-16 0,-6 4-11 16,-8-4-8-16,2 7-2 0,-14 0 7 0,-6 5 4 15,-2 6 5-15,-11 0 2 0,6 8 4 16,-13 0-2-16,7 7 3 0,-8 0 4 0,8 0-6 15,0 3 0-15,-1 5-2 0,0-1 0 16,1 0-4-16,5 4 7 0,2 0 1 16,-1 0 0-16,6 4 4 0,1 3 2 15,-1-3 0-15,7 3-3 0,7 1 2 0,-7-1-3 16,13 4 3-16,-7 3 1 0,7 1 0 16,1-1 6-16,5 9 0 0,-6-1 2 15,6 7 1-15,1 0 7 0,0 8 10 0,-8-1 6 16,1 1-1-16,1 7 2 0,-8-4 5 15,7 4 15-15,-13-7 15 0,7-1 14 0,-14-2 9 16,7-5-1-16,-7-4 7 0,1-3-5 16,0-3-1-16,-8-5-5 0,8-3-7 0,-7-3-16 15,7-5-15-15,-8 1-12 0,2-8-11 16,-2 0-6-16,8-3-6 0,-7 0-9 0,0-4-6 16,0-4-9-16,-1-3 1 0,2-1-3 15,5-2 2-15,-6-1 0 0,7-4 1 0,-1 0-7 16,1 1-2-16,6-4-4 0,-7-1-5 15,14 0-4-15,-7-2 4 0,6-1 3 0,7 0 3 16,0-4 8-16,6 1 6 0,8-1 2 16,-1-4-3-1,6 5 3-15,1-4 4 0,6-1 1 0,-6 4 1 0,12-3 0 0,-6 4 0 16,7-1 0-16,-1-3 0 16,1 3 0-16,-7 4 3 0,0-4 5 0,1 4 12 0,-8-3 6 15,1 3 13-15,-1 0 7 0,-6 3-4 16,0-3-5-16,-6 1-7 0,-1-1-10 0,0 3-1 15,-5 1-2-15,-8-4-2 16,7 3-3-16,-6 1-5 0,0 4-1 0,-7-5-4 16,0 5 2-16,0-1-2 0,0 1-6 0,-7-1 7 15,7 4-6-15,-7 0-1 0,1 0-4 16,6 3-1-16,-7 1-8 0,1 0 1 0,0 3 1 16,-8 0 0-16,8 1 4 0,-8 3 0 15,8 0 1-15,-7 3 0 0,0 5 3 16,0-1 5-16,-7 4-2 0,8 4-4 0,-2 0-1 15,1-1 6-15,7 4-2 0,-8 4 3 16,8 0 2-16,-6-3-6 0,12 2 4 0,-7 2 1 16,7-1 1-16,0-4 3 0,0 4-2 15,7-4 6-15,-1-3 8 0,0 3 10 0,0-3 11 16,2 0-4-16,4-1-6 0,1-3-7 16,1 0-3-16,-2-3-6 0,8 3-4 15,-7-8 3-15,0 4-6 0,0 1-2 0,0-5-1 16,6 1-10-16,-11 0-23 0,4-1-38 15,-5 1-37-15,6-4-44 0,-6 4-52 0,-1-4-64 16,0 0-88-16,0 3-142 0,2-3-138 0,-8 0-178 16,6 0-60-16,0 0 195 0,-6-3 203 15,7 3 177-15,-1-4 100 0,1 0 62 16,6-3 3-16,0 0-128 0,0-4-103 0,7-4 141 16</inkml:trace>
  <inkml:trace contextRef="#ctx0" brushRef="#br0" timeOffset="5083.0759">8922 6675 645 0,'13'3'1064'0,"-7"4"393"0,2-7-62 0,-2 0-273 0,6 0-391 15,-12 0-351-15,7 0-257 0,0 0-185 16,-1 4-135-16,1-4-106 0,-1 4-64 0,0-4-32 15,-6 3-24-15,8-3 8 0,-8 4-17 16,6-4-86-16,-6 4-139 0,6-1 17 16,-6-3-50-16,0 4-74 0,0 3 229 0,0 1 217 15</inkml:trace>
  <inkml:trace contextRef="#ctx0" brushRef="#br0" timeOffset="5212.7252">8967 6839 598 0,'0'11'704'0,"0"0"121"0,-6-3-57 15,6-1-149-15,0 1-213 0,0-2-191 16,0 2-151-16,-6 0-96 0,6-5-42 16,0 1-7-16,0-1 6 0,0 1 7 0,0 3-16 15,0-3-56-15,0 0-96 16,0-1-136-16,0 1-42 0,0 0-124 0,0-1-144 16,0 1-20-16,0 0 301 0</inkml:trace>
  <inkml:trace contextRef="#ctx0" brushRef="#br0" timeOffset="9479.9357">10648 6872 15 0,'7'4'268'0,"-7"-4"92"16,0 3-9-16,6-3-76 0,-6 0-67 15,0 0-42-15,0 0-42 0,0 0-36 0,0 0-24 16,0 0-10-16,6 0 3 0,-6 0 12 16,0 0 14-16,0-3 8 0,0 3-1 0,0 0-3 15,0-4-8-15,-6 4-9 0,6-3-13 16,0-1-15-16,0 4-11 0,0-4-10 0,0 1-5 15,0 3-6-15,0-4-7 0,-6 4-2 16,6-4-1-16,-7 1 0 0,7 3-1 0,-6 0 1 16,-1 0 1-16,0 0-1 0,1 3 0 15,-8 1 0-15,2 3 0 0,-1 1-1 16,0-1 1-16,0 4-2 0,-1 0 1 0,2 4-2 16,-1-1 2-16,0 1-1 0,0 3 1 15,6-3 1-15,0 3-2 0,1-3 1 16,6-1 1-16,0 1 0 0,0 0 0 0,0 0 0 15,0-1 2-15,6 1 0 0,1-4-1 16,0 3-1-16,-7-3 2 0,13 0-1 0,-7 0 0 16,1 0 0-16,6 1-1 0,-7-1 0 15,0-4 2-15,8 0 0 0,-8 4 2 16,1-7 1-16,-1 3 9 0,1 0 5 0,-1-3 5 16,1 0 0-16,-7 3 6 0,6-7 17 15,-6 4 17-15,6-1 10 0,-6 1 5 0,0 3-13 16,0 1-10-16,0-1-13 15,0 7-10-15,-6 5-9 0,0-1-8 16,-1 4-4-16,1 0-3 0,-7 4-3 0,0-1-2 0,7-3 0 16,-8 4-3-16,8-4 0 15,-7-3-4-15,6-5-22 0,1 1-41 0,-1-4-50 0,7 0-72 16,-6-4-70 0,6-3-72-16,-7-1-115 0,7-3-81 0,0 0-110 0,0-3 191 0</inkml:trace>
  <inkml:trace contextRef="#ctx0" brushRef="#br0" timeOffset="9780.5168">10902 6696 339 0,'20'-3'580'15,"-8"3"101"-15,8-4-114 0,-13 0-164 16,5 4-72-16,2-3-89 0,-8 3-80 0,7 0-57 16,0 0-41-16,6 3-23 0,-5-3-17 15,-2 4-8-15,2 0-5 0,5-1-3 0,-5 1-2 16,-2 0-4-16,2-1-1 0,-2 5-1 16,1-5-8-16,1 1-62 0,-2 3-121 0,-4-3-166 15,-2 3-69-15,0-3-166 0,0 4-132 16,-6-1 106-16,-6 4 258 0</inkml:trace>
  <inkml:trace contextRef="#ctx0" brushRef="#br0" timeOffset="9996.3914">11111 6861 321 0,'0'11'571'0,"0"-4"80"0,-7 4-109 15,7-3-156-15,-7 0-112 0,1-1-70 0,-1 0-90 16,7 4-79-16,-6 0-48 0,-1 4-10 15,-6-1 7-15,7 1 3 0,0 3 4 16,-8 4 6-16,1-3 10 0,0 3 0 0,0-4 9 16,1 4-2-16,4 0-8 15,-4-4-4-15,5 0-1 0,-6 5 2 0,6-5-2 0,1 0-5 16,0-3-22-16,-1-1-30 16,7 1-43-16,-7-4-24 0,7 0-18 0,0 0-32 0,0-4-65 15,0 0-88-15,0 1-75 16,0-8-159-16,0 4 89 0,0-8 182 0</inkml:trace>
  <inkml:trace contextRef="#ctx0" brushRef="#br0" timeOffset="10472.2226">11261 6946 258 0,'12'3'524'0,"1"-3"84"15,0 4-84-15,-13 0-149 0,7-1-125 16,-7 5-89-16,0-1-36 0,0 7-31 15,0-3-32-15,-7 8-26 0,7 3-8 0,-6 0-13 16,-1 4-5-16,-6-1-7 0,7 1 4 16,-8 3 3-16,8-3 12 0,-7-4 9 0,7-4 9 15,-1 0 8-15,0-3 0 0,1-4 0 16,6 0-2-16,-6-4-7 0,6 0-13 16,0-3-9-16,0 0-20 0,0-1-27 0,0-3-26 15,0-3-18-15,6-1-9 0,0-7 9 16,8 0 18-16,5-7 19 0,1-4 14 0,-1 0 7 15,7-3 3-15,0-1 5 0,0 4 1 0,1 3 1 16,-9 1 4-16,2 7 8 0,-6 4 9 16,-1 3 11-16,-1 1 12 0,2 6 15 0,-8 1 13 15,0 0 6-15,-6 3 0 0,7 4-2 16,-7 0-2-16,7 0-5 0,-7 0-7 0,0 3-9 16,0-2-10-16,0 2-9 0,6-3-4 15,-6 0-8-15,0 0-6 0,0 0 1 16,0-4 1-16,0 1 3 0,0-5-5 15,0 1-18-15,0 0-55 0,0-4-75 0,7 0-84 16,-7 0-79-16,0-4-9 0,6 0-26 16,0-3-56-16,8-4-68 0,-8-4-113 0,8 1 65 15</inkml:trace>
  <inkml:trace contextRef="#ctx0" brushRef="#br0" timeOffset="10748.9063">11690 7074 86 0,'13'-7'286'0,"7"-1"119"0,-7 5-9 0,-1-5-44 0,-5 1-41 0,6 3-64 0,-7-3-63 0,8 3-56 15,-8-3-42-15,7-1-29 0,-6 1-19 0,6-4-15 16,-1 4-10-16,2-4-4 0,-1 4-4 16,0-4 5-16,0 3 10 0,0 1 7 15,0 0 2-15,0 3 1 0,0 0 8 0,-7 1 44 16,7 3 28-16,1 0 6 0,-8 3 6 16,0 1 7-16,2 3-6 0,-2 4-10 0,6 0-23 15,-5 4-6-15,0-1-6 0,-1 5-12 16,1-1-14-16,5 1-16 0,-4 3-10 15,4-4-13-15,-6 0 0 0,8 0-4 0,-8-3 0 16,1 3-6-16,6-7 0 0,-6 4 4 16,-1-4-5-16,7-3-17 0,-6 3-38 0,-1-4-53 15,0-4-65-15,1 1-81 0,-7 0-80 16,6-4-2-16,1 0 6 0,0-4-29 0,-1 0-41 16,-6 1-65-16,6-8-31 0,-6 0 91 15</inkml:trace>
  <inkml:trace contextRef="#ctx0" brushRef="#br0" timeOffset="10932.418">12218 7107 32 0,'6'-15'238'0,"-6"4"146"0,6 0 41 0,-6 0-44 0,0 4-32 0,0 0-59 0,0-1-72 0,0 1-67 16,0 3-51-16,0 0-34 0,0 1-24 0,-6 3-15 15,0 0-9-15,0 0-4 0,-2 3 3 16,-4 5 9-16,-8 3 28 0,1 0 23 16,-1 4 7-16,-6-1 0 0,-7 8-11 15,7-4-19-15,-7 1-14 0,7 3-14 0,0-4-12 16,7 1-4-16,-7-5-4 0,13 1-20 15,-7-1-44-15,14-3-54 0,-7-3-52 0,6-1-4 16,1 0-4-16,6-3-19 0,0 3-43 16,0-7-70-16,0 4-66 0,6-8-175 0,-6 4 65 15,7-3 202-15</inkml:trace>
  <inkml:trace contextRef="#ctx0" brushRef="#br0" timeOffset="11318.133">12302 7041 489 0,'13'4'656'0,"0"-1"124"0,-6 5-139 16,6-5-70-16,-7-3-165 16,0 4-131-16,8 0-99 0,-8-1-69 0,1-3-39 0,6 4-22 15,0 0-14-15,-7-4-11 0,8 3-9 16,-2-3-2-16,2 0-4 0,5 4 4 15,-6-4 9-15,6 0 14 0,1 0 13 16,-1 0 2-16,1-4-6 0,0 4-4 0,-1 0-10 16,1-3-7-16,6-1-6 0,-6 4-5 0,-1-4-7 15,1 1 4-15,-8 3-3 16,8 0 1-16,-7-4 1 0,0 4 12 0,-6-4 18 16,5 4 8-16,-4 0 0 0,-2 0-6 15,0-3-16-15,-6 3-31 0,7 0-61 16,-7 0-63-16,6 0-68 0,-6 0-72 0,0-4-82 15,7 4-109-15,-7 0-25 0,6 0 20 0,-6 0-55 16,7 0-74-16,-7-4-34 0,6 4 276 16</inkml:trace>
  <inkml:trace contextRef="#ctx0" brushRef="#br0" timeOffset="11791.4083">13507 6795 158 0,'0'0'420'0,"0"0"138"15,0-3-53-15,0-1-111 0,0 4-115 0,-7-3-94 16,7 3-65-16,-6-4-46 0,6 0-32 0,-13 4-22 16,7-3-7-16,-8 6-8 0,2 1 0 15,-14 0 1-15,6 3 7 0,-7 4 28 16,-5 0 24-16,-1 3 9 0,1 1-9 16,6 3-13-16,1-3-19 0,-2-1-12 0,7 2-8 0,1-2-4 15,6-3-3-15,7 0-2 0,-1 0-2 16,7 0 1-16,0 0 1 15,7-4 0-15,-7 0 3 0,6 1 0 0,7-1 1 16,0-3 0-16,-7-1-5 0,7 1-2 0,7-4-1 0,-6 4-3 16,-2-1 2-16,1 1 1 0,-6 0 11 15,6 0 14-15,-7 3 15 16,0-3 13-16,2-1 5 0,-2 5-2 0,-6-1-7 16,0 4-9-16,0 0-10 15,0 0-10-15,-6 3-3 0,-2 1-6 0,2-4-1 0,-7 4-5 16,7-1-24-16,-8-2-57 0,2 2-77 15,-2-3-80-15,2 0-61 16,5-4-2-16,-6 1-61 0,6-1-50 16,1-7-82-16,0 0-134 0,-1 0 251 0</inkml:trace>
  <inkml:trace contextRef="#ctx0" brushRef="#br0" timeOffset="12024.8839">13526 6557 744 0,'14'0'852'0,"-8"0"113"16,1 0-23-16,-1-3-249 0,0 3-225 0,-6 0-152 15,8 0-143-15,-2 3-113 0,0-3-73 0,0 4-31 16,2 0-18-16,4 3 2 16,-5-4 0-16,-1 5-20 0,8-5-29 0,-8 5-47 15,0-5-80-15,8 2-141 0,-8 2-285 0,0-4-168 16,1 1-104-16,-7 0 144 0,7-1 335 15</inkml:trace>
  <inkml:trace contextRef="#ctx0" brushRef="#br0" timeOffset="12250.4103">13670 6667 547 0,'-6'8'673'0,"6"2"111"0,-8-2-126 0,8 3-97 16,-6-4-177-16,6 4-160 0,-6 0-120 15,0 4-70-15,-1 0-27 0,0 7-10 16,1-4-1-16,-1 4 3 16,1 0 13-16,-8-4 22 0,8 4 10 0,-6 0-1 15,4 0-4 1,-4 0-13-16,-1 0-7 0,6-4-4 0,-6 4-7 0,7-3-6 0,-1-5-9 16,-6 5-25-1,13-8-32-15,-6 3-26 0,-1-3-26 0,1 0-35 16,6-4-56-16,0 1-147 0,0-5-118 0,-7 5-117 15,7-8-58-15,0 3 19 0,0-6 171 0</inkml:trace>
  <inkml:trace contextRef="#ctx0" brushRef="#br0" timeOffset="12736.2984">13761 6839 405 0,'13'-7'728'0,"-7"3"162"0,8-3-61 16,-8 3-139-16,0-3-215 0,2 3-183 15,-8 1-123-15,6 3-81 0,0 0-44 16,-6 0-22-16,7 3-9 0,-7 1-9 16,0 0 0-16,6 3-2 0,-6 4 3 15,0 0 5-15,-6 4 6 0,6-1 6 0,-7 1 7 0,7 4-6 16,-6-1-3-16,0-4-1 0,-2 5 1 16,2-5-7-16,0 1 1 0,6-4 1 15,-7 0 0-15,0 0 0 0,7-4-3 16,0-3-1-16,0 3-7 0,0-3-20 0,0-4-16 15,0-4-9-15,7 1-3 0,0-5 6 16,5-3 6-16,2 0 10 0,-1-4 7 0,6-3 2 16,0 4 4-16,1-5 1 0,0 5-1 0,-7 3 6 15,7 0-3-15,-8 4 1 0,2 2 3 16,-8 2 5-16,7 3 6 0,0 3 7 0,-6 2 3 16,-7-2 3-16,6 5-4 0,0 2-4 15,2-2-2-15,-8 3-2 0,6 3-4 0,0-3-4 16,-6 0-2-16,0 4 3 0,7-4-2 15,-7 0 3-15,6-4-3 0,-6 4-1 16,7-3 0-16,-7-1-3 0,6 0-9 0,-6-3-18 16,0 3-36-16,7-3-50 15,-7-4-66-15,6 4-87 0,-6-1-122 0,6-3-203 16,2 4 15-16,-2-4-85 0,7-4 54 0,-7 1 56 16,7-1 155-16</inkml:trace>
  <inkml:trace contextRef="#ctx0" brushRef="#br0" timeOffset="13523.1847">14380 6774 240 0,'20'-22'556'0,"-8"3"234"0,1 4-58 0,1 1-54 16,-8 3-154-16,0 3-170 0,0-2-140 15,-6 6-90-15,8 0-55 0,-8 1-30 16,6 3-13-16,-6 3-10 0,0 1-4 0,0 3-8 16,0 0-3-16,0 4 1 0,-6 4 7 15,6 3 5-15,-8 1-1 0,8-1-1 0,0 1 0 16,0 2 0-16,0 1 3 0,0-3 3 15,0-1 1-15,0-4 9 0,0 2 8 16,0-2 11-16,8-7 8 0,-8 4 7 0,6-3 12 16,-6-5-3-16,6 1-13 15,1 0-19-15,0-4-10 0,-1 0-12 0,1-4-5 16,5-3-8-16,2-1-2 0,-2 1-2 0,2-7 0 16,-1-2 0-16,-1-2 0 0,2 4 3 15,-2-5 1-15,2 5 5 0,-8-1 1 0,1 0-1 16,-1 5-6-16,1-1-2 0,0 3 3 15,-1 1-6-15,-6 3 1 0,6-3-2 0,-6 7 2 16,0-4 0-16,0 0 1 0,0 4 0 16,6-3-3-16,-6 3 2 0,0-4-3 15,0 4-1-15,0-4 1 0,0 4-2 0,0 0 4 16,0 0-1-16,0 0 2 0,0 0-3 16,8 0 3-16,-8 4 1 0,0 0 0 0,0-1 0 15,0 1 0-15,0 4 0 0,0-1 3 16,0 8 1-16,0-1-3 0,0 1 6 15,0 7 3-15,0 0-1 0,0 0 1 0,0 7 3 16,0 0-1-16,0 1-2 0,0 6 0 16,6-3 3-16,-6 8 2 0,0-1 0 0,0 0-3 15,6 4 2 1,-6 0 0-16,0 0-3 0,7 0 7 16,-7-4-6-16,0 1 6 0,0-1-2 15,0-7-1-15,6 0-4 0,-6-4 0 0,0 0 2 0,0-7 9 16,0 1 11-16,-6-5 8 0,6-4 3 15,0 1 0-15,0-4-12 0,0-4-8 0,-7 4-6 0,7-3-2 16,-6-1-7-16,0 0 0 0,-2 0 4 16,2-3-2-16,0 0 0 0,0-1-1 0,-8 1-3 15,8 0 5-15,-7-4 2 0,-1 0 11 16,2 0 3-16,6-4 2 0,-8 0-4 0,1 1-4 16,0-1-1-16,6-3-1 0,-5 0 0 15,6-1 0-15,-8-3 7 16,8 0 2-16,6-3-3 0,-7 3 9 0,1-4 11 0,-1 1 5 15,7-2 0-15,0 2-8 16,0-4-9-16,0 3-12 0,0 0-5 0,0 1-1 0,7-1-4 16,-1-3-5-16,1 3-5 0,5-3-1 15,-4 3-1-15,4-3 0 0,1 3 4 16,7-3-2-16,-8 3-6 16,8-3 3-16,0 3 1 0,-1-3-3 0,1 4-8 0,0-2-30 0,-1 2-36 15,1-1-51 1,-8 1-45-16,8 3-62 0,-7-4-63 0,7 4-90 15,-8 0-80-15,8 0-246 0,-6-3-308 0,-8 3-116 16,0 3 332-16,1-3 328 0</inkml:trace>
  <inkml:trace contextRef="#ctx0" brushRef="#br0" timeOffset="14187.6604">15096 6850 210 0,'-6'0'236'0,"-1"0"123"0,1 0 48 0,-1 0 26 15,7 0-6-15,-6 0-45 16,-1-3-2-16,1 3 7 0,6 0-29 0,-6 0-46 0,-2 0-48 15,8 0-48-15,-6 0-48 0,6-4-42 16,-6 4-36-16,6 0-24 0,-7 0-17 31,7 0-16-31,-7 0-6 16,7 0 12-16,0 0 18 0,0 0 18 0,0 0 7 16,0 0-8-16,0 4-9 0,7-4-7 0,-7 0-12 0,7 0-11 0,-1 0-6 15,0 0-6-15,2 0-6 0,4 0-8 16,1 0 1-16,0-4-4 0,0 4-4 0,1 0-1 0,-8 0-1 0,7 0-10 15,0 0-29-15,0-4-38 0,-1 4-55 16,-4 0-62-16,-2 0-66 0,7 0-62 0,-6 0-129 16,-7-3-335-16,6 3-132 0,0 0-41 15,-6 0 249-15,7-4 307 0</inkml:trace>
  <inkml:trace contextRef="#ctx0" brushRef="#br0" timeOffset="14542.613">15018 7004 12 0,'-7'11'256'0,"1"0"163"0,0-3 84 0,-1-1 24 16,1 0-59-16,6 1-107 15,-7-5-41-15,7 1-53 0,0 0-50 0,0-4-30 0,-7 3-15 16,7 1-8-16,0-4-5 0,0 4-5 15,0-1-1-15,0-3-9 0,0 4-8 16,0 0-13-16,0-4 5 0,7 3-9 0,-7-3-9 16,0 0-7-16,7 4-8 0,-7-4-14 15,6 4-17-15,1-4-19 0,-1 0-10 16,0 3-11-16,8-3-9 0,-2 0-7 0,-4 0-1 16,4 0-5-16,1 0-1 0,-6 0 2 0,6 4-2 15,-7-4 0-15,8 0 2 16,-8 0-8-16,0 0-24 0,1 0-30 0,-7 0-41 0,6 0-60 15,1 0-74-15,-7 0-60 0,6 0-122 16,1 0-271-16,-7 0-182 0,0 0-46 0,6 0 46 16,-6 0 363-16</inkml:trace>
  <inkml:trace contextRef="#ctx0" brushRef="#br0" timeOffset="15436.1815">16424 6602 254 0,'8'-5'220'0,"-8"2"76"0,0-1 16 16,6 0-37-16,-6 1-30 0,0-5-42 15,0 5-36-15,0-1-14 0,6 1-9 16,-6-5 3-16,0 5 13 0,0-5 18 0,0 5 39 16,7-1-17-16,-7-3-26 0,0-1-23 15,0 5-32-15,0-5-20 0,-7-3-26 0,7 4-20 16,0-4-11-16,-6 0-12 0,6 0-9 16,0 3-1-16,-6-2-3 0,-2-1 2 0,8 3 3 15,-6 1-3-15,0 0-5 0,6-1-4 16,-6 5-7-16,6-1 1 0,-8 0-3 0,8 1 0 15,-6 3-1-15,6-4 0 0,-6 4 0 16,-1-4 0-16,1 4 0 0,6 0 0 0,-7-3 0 16,0 3 0-16,1 3 5 0,-6-3 3 15,4 4 2-15,2 3 10 0,-7-3 2 16,7 7-4-16,-1 0-1 0,0 0-4 0,-5 4 0 16,5 0-1-16,0 7 3 0,1-1 3 0,0 1 1 15,-1 4 3-15,0 3 8 16,1-3 1-16,-1 3-58 0,1 1 60 0,6-1 10 15,-6 0-5-15,6 1-6 0,0-1-8 0,-7 0-2 16,7 0-2-16,0 4-8 16,0-7-2-16,7 3-5 0,-7 1 0 0,0-1-1 15,6 0 0-15,-6 1 0 0,6-1-3 0,-6 0 3 16,7-3-1-16,-7-1 1 0,6-2 0 16,-6 2 0-16,7-3-3 0,-7-4-1 15,7 4 3-15,-7-3 3 0,0-1 2 0,0-4-3 16,0 5-3-16,0-4-12 0,0-1-17 15,0 1-22-15,-7 0-23 0,0-1-38 0,1 1-57 16,-1-1-105-16,1-3-213 0,-7 0-168 16,-6 1-88-16,5-5 60 0,-5 0 39 0,-1-3 249 15</inkml:trace>
  <inkml:trace contextRef="#ctx0" brushRef="#br0" timeOffset="17169.1565">15852 7125 143 0,'0'-4'384'0,"-6"1"202"15,6 3 12-15,0-4-115 0,-8 4-143 16,8-4-89-16,0 4-52 0,0-3-48 16,0 3-17-16,-6 0-2 0,6-4 2 0,0 4 7 15,0 0 5-15,0 0-6 0,0 0-12 16,6 0-13-16,-6-3-15 0,0 3-18 0,0 0-23 15,0 0-10-15,0 0-9 0,0 0-8 16,0 0-5-16,8 0-8 0,-8 0-5 16,0 0-6-16,0 0 0 0,0 0 0 0,0 0-3 15,0 0 0-15,0 0 1 0,6 0-4 0,-6 0 2 16,0 0-6-16,0 0 2 0,0 0 0 16,0 0 3-16,0 0-2 0,0 0-1 15,0 0 3-15,0 0 0 0,6 0-2 0,-6 0 2 16,0 0 3-16,0 0-1 0,0 0 5 15,0 0 6-15,7 0 4 0,-7 0 4 0,0 0 11 16,0 0 14-16,0 0 0 0,0 0-2 16,0 0-5-16,0 0-8 0,0 0-6 0,6 0-5 15,-6 0 5-15,0 0-3 0,0 0-3 16,0 0-1-16,0 0 6 0,0 0 9 16,0-4 2-16,0 4 1 0,0 0 1 15,7 0-3-15,-7 0-5 0,0-4-4 0,0 4-3 16,6 0-10-16,-6-3 0 0,7 3-7 0,-1-4-1 15,0 4-2-15,2-4 0 0,4 1-9 0,1-1 5 16,7 0 3-16,0 1-3 0,6 3-4 16,-7-4 5-16,7 0-1 0,0 1 3 15,7-1 1-15,-7 0 3 0,0 4-2 16,7-3 3-16,-14-1 0 0,7 4-6 0,-6-4 2 16,-1 1-3-16,-6 3-2 0,7-4 3 0,-7 4-2 15,-1 0 0-15,2-4-4 0,-8 4 5 16,0 0-1-16,8 0-1 0,-14 0 0 15,6-4 3-15,1 4 2 0,-1 0-3 16,-6 0 4-16,6 0 3 0,2 0 4 0,-2-3 12 16,-6 3 3-16,6 0 8 0,-6 0-1 0,6 0-6 15,-6 0-3-15,8-4-1 0,-8 4 1 16,6 0-2-16,-6 0-2 0,0 0-1 16,6 0-7-16,-6 0-7 0,0 0 3 0,7 0-7 15,-7 0 1-15,0-4-3 0,6 4-3 16,-6 0 4-16,0 0-1 0,0 0-1 0,0 0 3 15,0-3-5-15,7 3 1 16,-7 0 1-16,0 0-3 16,0 0 2-16,0 0 1 0,0 0 3 0,0 0-2 0,0 0-1 15,7 0 0-15,-7-4 0 0,0 4 0 0,0 0-3 16,0 0 2-16,0 0 1 0,0 0 0 16,0 0 0-16,0 0 0 0,6 0 0 0,-6 0 0 0,0 0 0 15,0 0 0-15,0 0 0 0,0 0 0 0,0 0 0 16,0 0 0-16,0 0 0 15,0 0 3-15,0 0-5 0,0 0 1 0,0 0 1 16,0 0 0-16,0 0 0 0,0 0 0 16,0 0 0-16,0 0-4 0,0 0 2 0,0 0 2 15,0 0 0-15,0 0 0 0,0 0 0 16,0 0 0-16,0 0 0 0,0 0 0 0,0 0 0 16,0 0 0-16,0 0 0 0,0 0-3 15,0 0 5-15,0 0-2 0,0 0 0 16,0 0 0-16,0 0 0 0,0 0-3 0,0 0 2 15,0 0 4-15,0 0-2 16,0 0-1-16,0 0-3 0,0 0 2 0,0 0 1 0,0 0 0 16,0 0 0-16,0 0 0 15,0 0-3-15,0 0 2 0,0 0-3 0,0 0-8 0,0 0-5 16,0 0-1-16,0 0-2 0,0 0 3 16,0 0 1-16,0 0 5 0,0 0 3 0,0 0 6 15,0 0-2-15,0 0 0 0,0 0-2 16,0 0 1-16,0 0-3 0,0 0-1 0,0 0 2 0,0 0 2 15,0 0-4-15,0 0 3 16,0 0 1-16,0 0 3 0,0 0 5 0,0 0-5 16,0 0 1-16,0 0 1 0,0 0 0 0,0 0-4 15,0 0-1-15,0 0 4 0,0 0 0 16,0 0-6-16,0 0 9 0,0 0-6 16,0 0 3-16,0 0 1 0,0 0 4 15,0 0-3-15,0 0-1 0,0 0 0 16,0 0 3-16,0 0-2 0,0 0 0 0,0 0-4 0,0 0 5 15,0 0-1-15,0 0-1 16,0 0 0-16,0 0 0 0,0 0 3 0,0 0-2 16,0 0-1-16,0 0-3 0,0 0 2 0,0 0 1 15,0 0 0-15,0 0 0 0,0 0 0 16,0 0 0-16,0 0 0 0,0 0 0 0,0 0 3 16,0 0-2-16,0 0-1 15,0 0 0-15,0 0 0 0,0 0 0 0,0 0 0 0,0 0 0 16,0 0 0-16,0 0 0 0,0 0 0 15,0 0 0-15,0 0 0 0,0 0-6 0,0 0 7 16,0 0 0-16,0 0-4 0,0 0 2 16,0 0 4-16,0 0-2 0,0 0 2 15,0 0-2-15,0 0-1 0,0 0 0 0,0 0 4 16,0 0-6-16,0 0 1 0,0 0 5 0,0 0-3 16,0 0-1-16,0 0 0 0,0 0 0 15,0 0-4-15,0 0 3 0,0 0 1 0,0 0 0 16,0 0 0-16,0 0 0 0,0 0 4 15,0 0-3-15,0 0-1 0,0 0 0 0,0 0 3 16,0 0 5-16,0 0-2 0,0 0-1 16,0 0 4-16,0 0 1 0,0 0-4 15,0 0 3-15,0 0-3 0,0 0-4 0,0 0-1 16,0 0 2-16,0 0-2 0,0 0-4 16,0 0 2-16,0 0-2 0,0 0 2 0,0 0 4 15,0 0 1-15,0 0 1 0,0 0 0 16,0 0-1-16,0 0-2 0,0 0 5 15,0 0-1-15,0 0 0 0,0 0-1 0,0 0-4 16,0 0 0-16,0 0-1 0,0 0 0 16,0 0 0-16,0 0 0 0,0 0 3 0,0 0-2 15,0 0-1-15,0 0-3 0,0 0-1 16,0 0 3-16,0 0 4 0,0 0-2 0,0 0-1 16,0 0 0-16,0 0 3 0,0 0-5 0,0 0-9 15,0 0-12-15,0 0-22 0,0 0-20 16,0 0-27-16,0 0-24 0,0 0-37 0,0 0-44 15,0 0-61-15,0 0-60 0,0 0-153 16,6 0-379-16,-6 0-108 0,0 0-20 0,0 0 302 16,0-4 283-16</inkml:trace>
  <inkml:trace contextRef="#ctx0" brushRef="#br0" timeOffset="18737.5775">16607 6367 54 0,'0'-4'182'0,"0"4"82"16,0-3 0-16,0 3-33 0,0-4-59 16,0 4-56-16,0-4-42 0,6 4-25 15,-6-3-18-15,0 3-12 0,0-4-4 0,0 4 6 16,0-4 18-16,0 4 34 0,0-3 30 15,0 3 27-15,0-4 21 0,8 0 11 0,-8 4-2 16,0 0-14-16,0-3-23 0,0-1-22 16,0 4-22-16,0-4 3 0,0 4-14 15,0 0-11-15,0-3-9 0,6 3-2 16,-6-4-1-16,0 4 7 0,0-4 8 0,0 4 11 16,0-4 1-16,0 4-3 0,0-3-6 0,0 3-5 15,6-4-7-15,-6 0-10 0,0 4-11 0,0-3-12 16,0-1-6-16,0 0-3 0,0 4-3 15,0-3-4-15,0-1-2 0,6 0 2 16,-6 1 5-16,0 3 3 0,0-4 12 0,0 1 7 16,0-1 5-16,0 0 1 0,8 1 6 15,-8 3-1-15,0-4 3 0,0 0 0 0,0 4 3 16,0-3 2-16,0 3-8 0,0-4-5 16,0 4-7-16,0-4-9 0,0 4-7 0,0-3-6 15,0 3-4-15,0 0 5 0,0 0 3 16,0 0 18-16,0 0 13 0,0 3 7 15,0 1 6-15,-8 0-4 0,8 7-2 16,-6 0-3-16,0 3-1 0,-8 4-10 0,8 5-4 16,-7-5-4-16,7 4-7 0,-8 0-2 0,8 0-3 15,-6-4-4-15,4 0-4 0,2-3-7 16,0 0-12-16,6-4-29 0,-7-4-44 0,7 0-70 16,0 1-115-16,0-5-223 0,7 1-321 15,-1-4-150-15,0 0 35 0,2-4 386 0</inkml:trace>
  <inkml:trace contextRef="#ctx0" brushRef="#br0" timeOffset="19311.8602">16854 6411 108 0,'0'0'248'0,"0"3"99"15,8-3 8-15,-8 4-73 0,6-4-72 0,-6 4-60 16,0-4-50-16,0 0-34 0,0 3-22 16,0-3-7-16,0 4 13 0,0-4 19 0,0 4 14 15,0-4 15-15,0 3 7 0,0-3-2 16,0 4-4-16,0-4-8 0,-6 4-9 16,6-4 6-16,0 3-5 0,0-3-18 0,0 4-17 15,0-4-19-15,0 0-11 0,-8 3-7 16,8-3-9-16,0 0 0 0,0 0-1 0,0 5 2 15,0-5-2-15,0 3 0 0,0-3-1 16,0 0 0-16,0 4 0 0,0-4 0 16,0 0 0-16,0 0 0 0,0 4 8 0,0-4 14 15,0 0 14-15,0 3 19 0,0-3 13 16,0 0 1-16,0 4-6 0,0-4-10 16,0 4-9-16,0-4-8 0,0 0-6 0,0 0-1 15,0 3 0-15,0-3 5 0,0 4 3 16,-6-1 5-16,6-3 1 0,0 4-1 0,0 0 1 15,-6-1 8-15,6 1 4 0,-7 3-3 16,0 1 1-16,7-1-4 0,-12 4-5 0,5 0-4 16,-6 4-2-16,0 3-2 0,7 1-2 15,-8 2-1-15,2 5-3 0,-2 0-4 0,1-1-5 16,1 4-1-16,4 1-2 0,-4-1-4 16,6 0-6-16,-1 1-1 15,7-5-4-15,-7 1 3 0,7 0-1 0,0-1-4 0,0-3 5 16,0-4-1-16,7 1-4 15,-7-1 3-15,0-3-3 0,7 0-1 0,-1-1-16 0,0-3-27 16,-6 0-37-16,6-3-57 0,2-1-77 16,-2 0-121-16,0 0-243 0,1-3-91 0,6-4-129 15,-6 0 4-15,-1 0 328 0</inkml:trace>
  <inkml:trace contextRef="#ctx0" brushRef="#br0" timeOffset="20146.4794">16966 6638 68 0,'0'-4'300'15,"0"1"187"-15,0 3 47 0,0-4-16 16,0 0-114-16,0 4-124 0,0-3-70 15,0-1-52-15,0 4-49 0,0-4-35 0,0 4-23 16,0 0 4-16,0-3 13 0,0-1 14 16,0 4 12-16,0 0 4 0,0-3-2 0,0 3-16 15,0 0-15-15,0 0-11 0,0-5-20 16,0 5-15-16,0 0-5 0,0-3-4 0,0 3-4 16,6 0-2-16,-6 0 4 0,0 0 2 15,0-4 2-15,0 4 0 0,0 0 5 16,0 0-4-16,6 0 5 0,-6 0-1 0,0 0 1 15,0 0-1-15,6 0-3 0,-6 0-1 16,0 0-4-16,8 0 0 0,-8 0-1 0,6 0 0 16,0 0 2-16,-6 0 2 0,7 0 0 15,0 0 0-15,-7 4-2 0,6-4-5 0,1 0 0 16,-1 3-1-16,-6-3-2 0,6 5-2 16,1-5 2-16,0 3 5 0,-7-3 0 15,6 4 1-15,0-1 8 0,-6 1 0 0,7 3-3 16,0 1 5-16,-7 3-2 0,0 0-4 15,0 3 2-15,-7 4-2 0,0-3-2 0,-5 7-1 16,-2-4-3-16,-5 5 6 0,6-1 3 16,-6-4 3-16,5 0 2 0,2 0-6 0,-2-3-1 15,1 0 1-15,1-5-9 0,4-2-3 16,2 0 1-16,6-1 1 0,-6-3 0 16,6-1 0-16,0 1 0 0,0-1-2 15,0-3 3-15,0 4 2 0,6-4-5 0,0 0-1 16,2 0-1-16,-2 0 0 0,7 0 0 0,-7 0-2 15,8 0-1-15,-8 0-1 0,0 0 0 16,0 0 3-16,2 4 3 0,-2-4 4 16,0 0-2-16,-6 3 4 0,7 1-1 0,-7 0-4 15,-7 3 1-15,7 0-3 0,-6 1 1 16,6 3-3-16,-6 0 1 16,-2-4 2-16,2 4-4 0,6-4 4 0,-6 4-4 0,6-4 2 15,-6 1 0-15,6-4 0 0,0 3 2 16,0 0-2-16,0-3 0 0,6 0 0 0,-6 3 3 15,0-3-2-15,6-4 0 0,-6 3-1 16,6 1-3-16,-6 0 2 0,0-1 1 0,8 1 0 16,-2-4 0-16,-6 4 0 0,0-1 6 15,6 1 1-15,-6 0-5 0,7-1 4 0,-7 1-1 16,0 3-4-16,0-3 3 16,0 3-1-16,0 4 1 0,0-4 0 0,-7 1-5 15,7-1-13-15,0 0-14 0,0 1-25 0,-6-4-25 16,6 3-36-16,0-3-39 0,0-1-93 0,0 1-241 15,0 0-214-15,0-4-111 0,-6 0 41 16,6 0 163-16,0 0 266 0</inkml:trace>
  <inkml:trace contextRef="#ctx0" brushRef="#br0" timeOffset="20714.1323">17349 6671 360 0,'8'-7'630'0,"-8"3"126"0,6 0-132 16,-6 1-95-16,0-1-132 0,6 0-139 15,-6 1-95-15,0 3-63 0,6-4-37 0,-6 0-24 16,0 4-15-16,0-3-11 0,7 3-3 16,-7 0-1-16,0-4 5 0,0 4 0 0,7 0 5 15,-7 0 0-15,0 0-4 0,0 0 1 16,0 0-3-16,6 0-4 0,-6 0 2 0,0 4-2 16,0-1 0-16,0-3-4 0,7 4 5 15,-7 0 7-15,0-1 5 0,0 1 9 0,0 0 5 16,6 3 3-16,-6-3 3 0,0-1-4 15,0 5-3-15,0-5-7 0,6 1-6 16,-6 3-2-16,0-3-5 0,0 3-2 0,0 0-1 16,0 1 3-16,0-1 3 0,0 0 2 15,0 4 8-15,0 1 8 0,0 2 0 16,0 1-3-16,0-1-6 0,0 1-2 0,0 3 0 16,0 1-6-16,-6-1-3 0,6 1-4 15,-6 3-1-15,-1-1-1 0,7 1-3 0,-6 4-2 16,-8-4 1-16,8 0-1 15,0 0-4-15,-8 0 3 0,8 0 4 16,-7-4-5-16,0 0-2 0,6 1-1 0,-5-5-7 16,5-3-21-16,0 4-26 0,-5-4-23 0,5 0-25 15,0-3-47-15,1-1-93 0,-1 0-164 0,1 0-268 16,6-3-26-16,-6-4-17 0,6 4 52 16,-7-4 109-16,7 0 238 0</inkml:trace>
  <inkml:trace contextRef="#ctx0" brushRef="#br0" timeOffset="21148.0855">17629 6953 276 0,'0'0'741'0,"0"4"184"0,-6-4-60 15,6 0-127-15,0 0-225 0,-6 3-219 16,6-3-159-16,0 0-103 0,0 0-75 0,-7 0-64 16,7 4-49-16,0-4-43 0,0 4-67 15,0-4-164-15,-6 3-132 0,6-3-135 16,0 4-42-16,0-4 61 0,0 4 302 0</inkml:trace>
  <inkml:trace contextRef="#ctx0" brushRef="#br0" timeOffset="21572.6093">18000 6575 104 0,'0'-10'464'0,"0"-1"215"16,0 3-43-16,0 1-166 0,0-4-141 15,0 4-59-15,0-1-84 0,0 1-76 0,0 0-50 0,0 3-26 16,0 0-12-16,-6 1-7 0,6 3 4 15,0-4 16-15,0 4 14 0,-6 0 18 16,0 0 20-16,-1 4 9 0,0-1 0 16,-6 5-8-1,7 3-6-15,-14 3 1 0,8 5-2 0,-2 6-8 0,-5 9-12 16,-1 2-8-16,7 1-9 0,0 10-11 16,0-3-6-16,0 0-4 0,0 4-5 0,7-4-1 0,-1-4 1 15,7 0 2-15,0-3-5 0,0-8-2 16,0 1-1-16,0-5-6 0,0 1 2 15,7-8 0-15,-7 0-5 0,6 1 3 16,-6-4-1-16,6-4-4 0,-6-1-8 0,7 1-20 0,-7-3-17 16,0-1-34-16,0-3-73 0,7-1-145 15,-7 1-301-15,0-4-224 0,6 0-91 0,1 0 77 16,-7-4 360-16</inkml:trace>
  <inkml:trace contextRef="#ctx0" brushRef="#br0" timeOffset="22027.3702">18112 6858 63 0,'-7'3'310'0,"7"1"186"15,-6 3 52-15,6-7-20 0,-7 4-124 16,7-4-122-16,0 0-47 0,-7 0-53 15,7 0-38-15,0 0-30 0,0-4-14 0,7 1-11 16,-7-1-6-16,0-3-3 0,7 3-10 16,-1-3-10-16,1-4-8 0,-1 0-4 0,1 3-11 15,-1-3-4-15,1 0-6 0,5 1 4 16,-4 2-8-16,-2 1-2 0,0 0-8 0,-6-1-7 16,7 5-4-16,-1-1-1 0,-6 0 7 0,7 0 9 15,-7 4 5-15,0 0 3 16,6 0 10-16,1 0 9 0,-7 4 8 0,6 4 0 15,0-1 2-15,2 4-6 0,-2 4-3 16,7 3-1-16,-6 0-5 0,-1 4-4 0,7 0-10 16,-7 8-6-16,1-5-5 0,0 1-4 15,-1-1-2-15,0-3 1 0,1 0-4 0,0-3 0 16,-1-5-4-16,0 1 3 0,-6 0-1 16,7-4 1-16,-7-4 0 0,6 0-5 0,-6 0-19 15,0-3-39-15,0 0-76 0,7-4-102 16,-7 3-135-16,0-3-285 0,7 0-130 0,-7-3-39 15,0-1 40-15,0 0 328 0</inkml:trace>
  <inkml:trace contextRef="#ctx0" brushRef="#br0" timeOffset="22283.2928">18411 6872 197 0,'0'-3'641'15,"0"-1"173"-15,0 0-120 0,0 1-82 16,0-1-147-16,0 4-169 0,0-4-118 0,0 1-72 15,-6 3-42-15,6 0-22 0,0 0-20 16,-7 0-6-16,1 3-3 0,-1 5 2 0,1-5 6 16,-8 8 7-16,2 1-2 0,-8-1-2 15,1 7-5-15,-1 0-4 0,0 0-5 0,-5 1 1 16,5 2-4-16,0-2-2 0,1-1-3 16,-1 1 0-16,8-1-1 0,-2-7-17 0,1 4-31 15,0-4-52-15,7-4-78 0,6 4-178 16,-7-8-336-16,7 5-195 0,0-8-70 0,0 0 370 15,7 0 232-15</inkml:trace>
  <inkml:trace contextRef="#ctx0" brushRef="#br0" timeOffset="22491.3657">18464 6931 400 0,'12'4'777'0,"-5"-4"171"0,6 3-21 16,-6-3-192-16,-1-3-228 0,7 3-186 15,-6 0-115-15,12-4-84 0,-6 4-58 0,6-4-29 16,7 1-17-16,-6-1-9 0,13 0-6 16,-7-3-2-16,0 4 3 0,-1-1 1 15,8-3 3-15,-7 2-2 0,0 2-4 0,-6 0 2 16,6-2-16-16,-7 2-56 0,1-1-86 16,-7 1-50-16,1 3-56 0,-2-4-55 0,-6 4-145 15,8-4-202-15,-14 4-72 0,6 0-11 16,-6-3 41-16,7 3 268 0</inkml:trace>
  <inkml:trace contextRef="#ctx0" brushRef="#br0" timeOffset="23260.4521">19101 6693 166 0,'7'-8'525'15,"-7"5"224"-15,7-1-56 0,-7 1-145 16,0-1-91-16,0 0-144 0,6 1-129 0,-6 3-86 15,0-4-49-15,0 0-19 0,7 4-15 16,-7-3-5-16,0 3 0 0,0 0 3 0,0 3 13 16,-7 1 15-16,7 3 13 0,-6 1 4 0,6 2-2 15,-7 5-5-15,0 0-7 0,1 3-9 16,6 1-10-16,-6-1-6 0,-1 0-1 0,7 4-4 16,0-7 0-16,-7 3 2 15,7-3 10-15,0-4 15 0,0-1 27 0,0-2 20 16,7 0 14-16,-7-5-14 0,0 5-15 15,7-8-22-15,-7 3-17 0,6-3-12 0,0-3-9 16,8-1-9-16,-8 0-12 16,7-4-15-16,-6-3 2 0,6-3 4 0,-1-1 5 0,2-3 2 15,5 3 6-15,-12-3 9 0,6 4-3 16,-1-1-2-16,-4 0-3 0,-2 4 2 0,0 4-9 16,1-4-3-16,-7 7-5 0,7-3 4 15,-7 3 2-15,0 0 2 0,6 4 4 16,-6-3 4-16,0 3 2 0,0 0-3 0,0 0 2 15,6 0-3-15,-6 3 3 0,0 1-1 16,0-4 1-16,7 7-2 0,-7 4 2 0,6 0 3 16,-6 1 1-16,7 2 4 0,-7 5 0 15,7 2 4-15,-1 1 6 0,-6 0 2 16,6 7-3-16,1-2 4 0,-7 2 2 0,7 4 0 16,-7-1-5-16,6 2-1 0,-6 2-5 15,0-3 0-15,0 4-5 16,6-4 0-16,-6 0-1 0,0 0 0 0,0-4 1 0,0 0-4 0,0-3 1 15,0 0 5-15,0-8 5 16,-6 0 11-16,6 1 17 0,0-9 16 16,0 1 9-16,0 0-14 0,0-3-15 0,0-1-17 0,-6-3-4 15,-1-1-7-15,7 1 1 0,-13-4-4 16,7 0-4-16,-1-4-4 0,-6 1 1 16,0-5 1-16,7 5 3 0,-14-5-2 15,6-3 2-15,2 4-2 0,-1 0-1 0,6-4-3 16,-6 4 9-16,7-4 2 0,0 3 2 15,-2 1 3-15,2 0 2 0,6-4 10 0,0 3 13 16,0-3 8-16,0 1 6 0,6-2 2 0,2-3-6 16,-2 1-16-16,7-1-7 0,0 1-11 15,0-5-5-15,7-2-6 16,-1 2-9-16,7-3-23 0,0 0-31 0,0 0-40 0,0 0-36 16,1 4-42-16,5-4-42 0,-7 4-14 15,2-1-15-15,-1 4-44 0,0-3-83 0,0 4-197 16,-7-1-89-16,1 4-98 15,-6-4 24-15,-2 4 149 0,1 0 251 0</inkml:trace>
  <inkml:trace contextRef="#ctx0" brushRef="#br0" timeOffset="23657.681">19864 6543 17 0,'6'0'338'0,"-6"0"238"0,0-4 66 16,6 4-83-16,-6 0-155 0,0-4-74 16,0 4-84-16,0 0-79 0,8 0-55 0,-8 0-43 15,0 0-19-15,6 0-4 16,-6 0 17-16,0 4 28 0,6-4 24 0,-6 4 23 0,6-1-4 15,-6 8-2-15,7-3-3 0,-7 6-11 16,7 1-17-16,-7 7-15 0,6 0-14 16,-6 0-13-16,0 7-2 0,0-3-8 0,0 7-6 15,0-4 1-15,-6 4 1 0,6 0-4 0,-7 0 3 16,0-3-3-16,1 2-7 0,0-2-3 16,-8-5-3-16,2 4-6 15,5-3-5-15,-13 0-4 31,8 0-9-31,-8-1-6 0,0 1-22 0,1-4-34 0,-1 4-44 0,1-5-62 16,-7 1-77-16,6-3-173 16,-6-5-398-16,0 1-211 0,1-1-48 0,5-6 358 0,-7-5 293 0</inkml:trace>
  <inkml:trace contextRef="#ctx0" brushRef="#br0" timeOffset="29110.7959">10231 8883 114 0,'0'-3'350'0,"0"-1"138"0,6 0-29 16,-6 1-62-16,0-1-109 16,0 0-92-16,0-3-56 0,0-4-19 0,0 4 18 15,0-4 52-15,0 0 15 0,0 0-10 0,0-4-24 16,0 5-21-16,-6-1-27 0,6-5-23 16,-6 2-23-16,6 3-20 0,-7-4-11 15,1 1-11-15,-1-1-10 0,0 4-9 0,1-3 2 16,0 3-5-16,0 0-1 0,-2 0-1 15,2 0-3-15,0-1 0 0,-1 5-1 0,0 0-5 16,1-1 1-16,-1 1-3 0,1 3 1 16,0-3-1-16,-2 7-1 0,-4-4-2 0,6 4 2 15,-1 0 0-15,-6 4 0 0,6 3 0 16,-5 1 0-16,-2 6 0 0,8 1 0 0,-8 7 5 16,2 4 4-16,-1 3 7 0,-1 8 4 15,2 7 7-15,6 0-2 0,-8 10 0 16,8 5-4-16,6 0 0 0,-7 3-9 15,7-3 0-15,7 3-3 16,-7-3 0-16,6-8-6 0,0 4 3 16,2-7-1-16,4-5-1 0,1-2 0 0,-6-4 2 0,12-5-4 15,-5-2 2-15,-2-1 0 0,2-7-5 0,-2-4-29 16,1-3-52-16,-6 0-55 0,0-4-53 16,-1 0-193-16,0-4-327 0,-6 0-148 0,-6-3 40 15,0-1 169-15,-1-3 284 0</inkml:trace>
  <inkml:trace contextRef="#ctx0" brushRef="#br0" timeOffset="29331.0185">9704 9308 517 0,'6'-3'656'0,"-6"-1"116"0,0 0-141 16,7 4-75-16,-7-3-154 0,6 3-129 0,-6 0-89 15,7-4-56-15,5 4-37 0,2-4-16 16,-1 4-10-16,6-7-3 0,14 4-4 0,-1-8-14 15,7 0-14-15,14-8-7 0,5 1-7 16,7-7-8-16,7-5-29 0,0 1-66 0,6-1-94 16,-7-2-143-16,1-1-326 0,-7 3-199 15,-12 4-24-15,-15 1 82 0,-5 3 333 16</inkml:trace>
  <inkml:trace contextRef="#ctx0" brushRef="#br0" timeOffset="29549.8414">10798 8763 360 0,'6'-7'633'0,"1"2"113"0,-1-1-136 0,0 2-104 0,-6 0-112 16,0 0-120-16,0 4-95 0,-6-3-63 16,0 6-44-16,-7 1-29 0,6 4-9 15,-12 3 1-15,-1 3 17 0,0 8 15 0,-5 4 6 16,-8 3-3-16,7 7-9 16,-6 9-17-16,5-2-11 0,-5 1-11 0,12 1-10 0,1-5-2 15,-1 0-1-15,7-4-1 16,6-6-3-16,1-1-3 0,6-3-17 0,0-4-22 0,0-4-21 15,0-3-28-15,6-4-31 16,1 0-63-16,0-4-150 0,-1-7-281 0,1 4-132 16,6-8-30-16,0-3 55 0,-7 0 278 15</inkml:trace>
  <inkml:trace contextRef="#ctx0" brushRef="#br0" timeOffset="29859.3154">10700 9144 112 0,'13'-8'434'0,"-6"1"258"16,-1 0-2-16,0-4-168 0,1 3-90 0,0 1-106 15,-1-4-103-15,8 0-77 0,-8-3-51 16,7-1-37-16,6-4-15 0,0 1-10 0,1 0-14 16,0-4-4-16,6 7-5 0,-7-3-4 0,1 3 1 15,-7 4-2-15,7 4 13 0,-8-1 15 16,2 5 18-16,5 3 3 0,-6 3-9 0,-6 5 7 16,5-1 13-16,2 4-3 0,-8 4-4 15,7 3-4-15,0 0-4 0,0 1-9 16,-6 6-4-16,6-2-5 0,0-1-9 0,0 0-4 15,-7-1-8-15,7 1-2 0,1-3-3 16,-2-5-1-16,2 1-1 0,-8-4-3 16,7 0-14-16,0 0-31 0,0-4-48 0,1-3-61 15,-2 0-85-15,1-4-148 0,0 0-262 16,0-8-104-16,1 1 31 0,-8-4 73 0,6-3 165 16,-4-2 206-16</inkml:trace>
  <inkml:trace contextRef="#ctx0" brushRef="#br0" timeOffset="30045.796">11384 9045 123 0,'7'-11'366'0,"-7"0"252"0,0 0 55 0,0 3-120 16,0 1-101-16,-7 0-77 0,7 3-109 0,-7-3-89 0,7 3-62 16,-6 4-37-16,-1-4-17 0,1 4-4 15,-8 4 2-15,2 3 6 0,-1 1 3 16,-7 6 4-16,0 5 0 0,-6 3-5 0,1 4-9 16,-1 3-10-16,-7 0-11 0,1 0-17 0,-1 1-5 15,0 3-4-15,8-8-5 16,-2 1-4-16,7-4 1 0,2-3-15 0,4-5-32 15,1 1-48-15,6-8-56 0,1 0-66 16,-1 1-130-16,1-5-275 0,6 1-127 0,0-8-29 16,0 4 63-16,0-7 265 0</inkml:trace>
  <inkml:trace contextRef="#ctx0" brushRef="#br0" timeOffset="30324.7174">11332 8858 405 0,'20'-11'599'0,"-1"0"125"0,-6 4-120 16,-6-1-106-16,5 5-108 0,-6-1-119 0,2 0-93 16,-2 4-64-16,0-3-42 0,-6 3-16 15,7 0-6-15,0 0 7 0,-1 0 10 16,-6 0 9-16,7 3 3 0,-1-3-5 0,7 8-4 16,-6-5-9-16,5 5-12 0,-5 3-5 0,6 0-6 15,-6 3-1-15,-1 4-4 0,0 1-6 16,1 7-7-16,-7-1 0 0,0 4-2 15,-7 1-4-15,7-1-2 0,-6 1-3 0,-7-1-3 16,7 0-2-16,-8-3 1 0,2 0-20 16,5-5-30-16,-6-2-37 15,7-1-38-15,-7-3-67 0,6-1-109 16,0-6-254-16,1-1-233 0,0-4-82 0,-2 1 51 0,8-4 276 16</inkml:trace>
  <inkml:trace contextRef="#ctx0" brushRef="#br0" timeOffset="30638.9458">11879 8821 265 0,'13'-3'601'15,"0"3"174"-15,0 0-93 0,0 0-79 16,-6-4-128-16,-1 4-135 0,0 0-104 15,7 0-72-15,-6-4-53 0,6 4-29 16,1 0-20-16,-2-3-7 0,1 3 1 0,7-4-5 16,-8 0-5-16,8 1-7 0,0-1-5 15,-1 0-8-15,1-3-8 0,0 4-4 16,-1-1-6-16,1-3-10 0,0 3-37 0,-2 0-54 16,-4 1-74-16,-1-2-78 0,-7 2-124 0,8 3-311 15,-8-3-143-15,0 3-83 0,-6 0 192 16,0 0 317-16</inkml:trace>
  <inkml:trace contextRef="#ctx0" brushRef="#br0" timeOffset="30892.363">12165 8858 235 0,'-12'14'609'16,"5"-3"194"-16,0 0-101 0,1 1-76 16,0-5-152-16,-1 0-150 0,0 1-115 15,1-1-80-15,6-3-46 0,-7 3-31 0,7-3-22 16,0-1-12-16,0 1-9 0,0 0 4 15,0-4 2-15,0 3 3 0,0 1 4 0,0-1 0 16,0 1-2-16,0-4-5 0,7 4-2 16,-7-4-4-16,6 3 0 0,1 1-4 15,0-4-3-15,5 4 1 0,2-4-2 0,5 0-5 16,-6-4-20-16,6 0-32 0,1 1-50 16,0-1-71-16,5 0-111 0,-5-6-238 0,6 2-149 15,1-3-130-15,-9 0 29 0,9-3 235 16,-7 3 225-16</inkml:trace>
  <inkml:trace contextRef="#ctx0" brushRef="#br0" timeOffset="31242.4794">12758 8700 200 0,'20'-7'604'0,"6"-4"213"0,-13 4-84 16,6-1-47-16,-12 1-164 0,5 0-164 0,2 3-122 15,-8-3-90-15,1 3-62 0,-7 1-35 16,6 3-20-16,-6-4-11 0,-6 4-9 15,-1 0-1-15,1 4-6 0,-8-1-1 16,2 5-1-16,-8-1 0 16,1 0 0-16,-1 4 0 0,7 0 0 0,-6 0 0 0,6 4 0 15,-1-4-2-15,2 3-1 0,5 1 2 16,0-4 0-16,7 0 6 0,0 0 0 0,0 0 9 16,7-4 5-16,6 1-3 0,-7-1 4 15,8 0-4-15,5 1-4 0,1-5 0 0,0 1-6 16,-1 0-1-1,0-1-4-15,-6 1-3 0,7 0 1 0,-7-4 15 16,-7 3 14-16,7 1 8 0,-6-1-2 0,-1 1-10 16,-6 7-8-16,-6-4-3 0,-1 4 1 0,-6 4-6 15,7 4-5-15,-13-5-2 16,5 5-11-16,1-5-12 0,0 1-25 16,0-4-44-16,7 0-75 0,-8-4-119 15,8 0-183-15,6-7-300 0,0 0-179 0,0-3 15 0,0-5 354 16</inkml:trace>
  <inkml:trace contextRef="#ctx0" brushRef="#br0" timeOffset="31497.141">13110 8550 451 0,'6'-3'763'16,"7"-1"158"-16,-6-3-20 0,0 3-181 0,-1 0-224 15,-6 1-174-15,6-1-106 0,1 0-70 16,-7 1-51-16,7 3-29 0,-1 0-24 15,-6-4-12-15,6 4-16 0,-6 0-7 0,7 0-1 16,-1 0-4-16,-6-4-2 0,7 4 0 0,0 0 0 16,-1 0-40-16,8 0-79 15,-8 4-79-15,6-4-60 0,-5 0-102 16,6 4-291-16,-6-4-253 0,-1 3-66 0,0-3 122 16,2 4 377-16</inkml:trace>
  <inkml:trace contextRef="#ctx0" brushRef="#br0" timeOffset="31702.4212">13260 8576 218 0,'-7'11'402'0,"0"-4"124"0,1 0-56 0,6 1-112 0,-6-1-113 0,0 1-84 16,6 3-45-16,-8-4-9 0,2 4 15 0,6 0 55 16,-6 0 10-16,-1 0-7 0,0 0-14 15,1 0-24-15,6 3-31 0,-7-3-26 16,1 4-25-16,0 0-19 0,-1 0-14 15,0-1-10-15,1 1-3 16,0-1-7-16,-1 5-1 16,7-8-4-16,-7 3-13 0,7 1-19 0,-6-4-22 0,6 4-22 0,0-4-14 15,0-4-30-15,0 0-89 0,0 1-215 0,0-1-154 16,0-3-151-16,0-1 10 0,6-3 225 0</inkml:trace>
  <inkml:trace contextRef="#ctx0" brushRef="#br0" timeOffset="32155.9368">13364 8719 268 0,'12'-4'590'15,"-4"0"148"-15,-2 4-109 0,-6-3-143 16,6 3-89-16,1-4-115 0,-1 4-94 0,-6 0-70 16,0 0-41-16,0 4-28 0,7-4-19 15,-7 3-12-15,0 1 10 0,0 0 10 0,0 3 12 16,-7 0 6-16,7 5 6 0,0-1-4 0,0 0-4 15,-6 3-7-15,-1 1-4 0,7-1-8 16,-6 1-7-16,6 0-5 0,-6-1-5 16,-2 1-4-16,8-4 1 0,-6 0 6 0,6-4 18 15,0 1 11-15,0-1 10 0,-6 0-3 16,6-3-14-16,0 0-15 0,0-4-10 0,0 3-7 16,0-3-5-16,6-3-4 0,-6 3-4 0,6-8-4 15,2 1 4-15,4 0-4 16,1-5 4-16,7-2-4 0,0-1 1 0,-8 4 1 15,8 0 0-15,-1-3 0 0,1 6-3 16,-7-3 2-16,0 8 1 0,0-5 0 0,-7 5 3 16,2 3 5-16,-2 0 9 0,0 3 4 15,0 1 5-15,-6 0-1 0,8 3-8 0,-8 4 1 16,0-4-2-16,0 4-1 0,6 0-4 16,-6 4 2-16,0-4-10 0,0 3 5 0,0-2-3 15,0-1 2-15,0 0-29 0,0 0-38 16,0-4-41-16,6 0-58 0,-6 1-112 15,0-5-236-15,0 1-322 0,7-4-106 0,-7 0 55 16,6-4 328-16,1 1 234 0</inkml:trace>
  <inkml:trace contextRef="#ctx0" brushRef="#br0" timeOffset="32488.3397">13722 8876 343 0,'7'-4'672'0,"-7"4"184"0,6-3-83 0,0-1-83 15,-6 4-191-15,0-4-165 0,7 1-120 0,-7 3-79 16,7-7-50-16,-1 3-33 0,7-3-18 15,-7-4-15-15,8 0-8 0,-2 0-2 16,2 0-3-16,-1 0-1 0,0 0-3 0,0 0-2 16,-1-1-3-16,-4 6-1 0,-2-2 1 15,7 4-4-15,-7 1 3 0,1-1 2 0,-7 0 2 16,6 1 5-16,1 6 4 0,-1-3 10 16,-6 4 7-16,7 0 3 0,0-1 8 15,-1 5-2-15,0-1-6 0,1 4-3 0,0 0-4 16,-1 4-1-16,7-4-4 0,0 3-2 15,-6 5 0-15,5-5-3 0,2 1-2 0,-8-4-2 16,7 3 0-16,0-3-1 0,-6 1-2 16,5-1 0-16,2-4-3 0,-8 0-8 0,1 1-33 15,6-1-44-15,-7-3-49 0,1-1-64 16,-1-3-100-16,1 0-148 0,-7 0-259 0,7 0-24 16,-1-3 5-16,-6-5 117 0,6 5 117 15,-6-5 120-15</inkml:trace>
  <inkml:trace contextRef="#ctx0" brushRef="#br0" timeOffset="32749.2824">14204 8854 49 0,'0'-7'249'0,"6"0"182"0,-6-1 103 0,7 5 65 16,-7-1-93-16,0 0-77 0,0 1-76 15,0-1-107-15,0 0-84 0,0 4-54 0,0-3-40 16,0 3-25-16,0-4-4 0,-7 4 9 16,7 0 13-16,-6 4 15 0,-1-1 13 0,-5 5 5 15,-2-1 6-15,2 4 4 16,-2 0-6-16,-5 3-12 0,-1 5-9 0,8-5-12 15,-8 5-16-15,0-1-15 0,1 1-9 16,-1-1-10-16,7 0-4 0,0-3-3 0,0-1-3 16,0-3-3-16,6-3 6 0,1-1-3 0,0 1 0 15,-1-1 1-15,0-3-8 0,7-1-9 16,0 1-13-16,-6-4-26 0,6 4-22 16,0-4-38-16,0 3-55 0,-7-3-103 0,7 0-221 15,0 0-299-15,0 0-125 0,0 0 21 16,0 0 316-16,0-3 228 0</inkml:trace>
  <inkml:trace contextRef="#ctx0" brushRef="#br0" timeOffset="34084.0535">7209 10287 187 0,'0'3'349'0,"0"1"157"16,0 0-18-16,0-1-82 0,0-3-114 15,6 0-97-15,-6 4-68 0,0-4-43 0,0 0-17 16,0 0 14-16,8 3 34 0,-8-3 11 15,0 0 2-15,6 0 0 0,-6 4 0 0,0-4 0 16,6 0-5-16,-6 4-5 0,7-4-10 16,-7 0-5-16,6 3-4 0,-6-3-10 0,7 0-1 15,0 5-2-15,-1-5-2 0,0 0 0 16,8 0-3-16,-2 0-9 0,8 0-10 16,-1 0-7-16,7 0-1 0,1 0-2 0,5-5-8 15,7 2-6-15,1-1-5 0,-2 0-9 16,8 1 1-16,0-4-7 0,-1-1 1 0,1 1-5 15,-1-4-7-15,1 4 3 0,-7-4-7 16,0 3 1-16,1 1-3 16,-8-4-3-16,1 8-9 0,-7-5-33 15,-1 1-44-15,1 3-54 0,-12 1-33 0,-2-1-46 0,1 0-93 0,1 4-274 16,-8-3-295-16,-6 3-78 0,0 0 115 16,0 3 380-16</inkml:trace>
  <inkml:trace contextRef="#ctx0" brushRef="#br0" timeOffset="34457.8883">7470 10440 39 0,'-7'8'308'0,"-6"-5"180"16,7 1 21-16,-1 0-25 0,0-1-95 15,1 1-101-15,6-4-76 0,-6 4-22 0,6-4-43 16,-7 0-31-16,7 0-9 0,0 4 1 15,-7-4 3-15,7 0 3 0,0 3 4 0,0-3 4 16,0 0-4-16,0 4-7 0,7-4-10 16,-7 0-6-16,7 0-9 0,-1 0-10 15,7 0-5-15,0 0-8 0,7 0-2 0,-1-4-8 16,7 1-7-16,7-1-8 0,-1-4-5 16,1 1-5-16,6 0-8 0,0-1-8 0,0 1-1 15,0-4 0-15,1 0-4 0,-1 0-8 16,-7 4 4-16,1 0-5 0,-1-1 4 15,-6 1-1-15,-7 0-1 0,7 3 0 0,-6-3-7 16,-7 3-1-16,7 4-9 0,-8-3-19 16,2-1-14-16,-1 4-12 15,0-4-20-15,-6 4-36 0,5-3-42 0,-5 3-53 0,0 0-95 16,-1-5-262-16,-6 5-172 0,6-3-61 0,-6 3 43 16,7-3 252-16</inkml:trace>
  <inkml:trace contextRef="#ctx0" brushRef="#br0" timeOffset="34849.9906">8036 10093 59 0,'0'-8'392'0,"-6"1"263"0,6 0 25 15,-6-1-133-15,6 1-103 0,-8 3-86 0,8-3-110 16,0 3-88-16,0 0-61 0,-6 1-31 0,6 0-17 15,0 3 3-15,0-5 7 0,0 5 5 16,0 0 4-16,0 0-4 0,6 0-7 0,2 5-7 16,-2-2-11-16,0 4-13 15,7 1-6-15,-6-1-7 0,12 4-5 0,-5 4 0 16,5-1-7-16,1 5 0 0,-8-5 4 0,8 8-5 16,0-4 12-16,-7 1 7 0,-1-1 13 15,2 1 14-15,-2-1 13 0,-4 0 2 0,-8 0-10 16,0 4-6-16,-8 1-9 0,-4 2-16 15,-2 4-6-15,-5 4-8 0,-1 4-2 16,-6 0-2-16,-6-1-3 0,5 1 2 16,-5-1-2-16,7-6 5 0,-9-1-4 0,9-3 4 15,-1-4-4-15,6-4-17 0,1 0-28 0,-1-6-48 16,7-1-76-16,0-4-117 0,0 0-275 16,6-3-328-16,1-4-87 0,-1 3 102 0,1-3 381 15</inkml:trace>
  <inkml:trace contextRef="#ctx0" brushRef="#br0" timeOffset="43478.0444">14738 9396 122 0,'0'0'99'0,"0"0"31"16,7-3-6-16,-7 3-23 0,0-4-21 0,6 4-13 15,-6-3 11-15,0-1 12 0,6 4 20 0,-6-4 35 16,0 1 33-16,7-1 27 0,-7 0 23 15,0 4-7-15,0-3-19 0,0-1-23 16,0 0-29-16,0 1-29 0,0-1-25 0,7 0-13 16,-7 4-12-16,0-3-21 0,0-1-15 15,0 0-10-15,0 4-3 0,0-3-9 0,0-1-9 16,0 4 0-16,6-4 3 0,-6 0 3 16,0 4-2-16,0 0 3 0,0-3-95 15,0 3 102-15,0 0 17 0,7-3-3 0,-7 3 3 16,0 0 15-16,0 0 14 0,0 0 6 15,6 3 3-15,-6-3 2 0,0 3-2 0,0 5-3 16,0-1-9-16,-6 4-12 0,-1 0-5 16,-6 8-12-16,0-1-5 0,-7 7-12 0,-6 1-5 15,-7 4-4-15,1-1 1 0,-1 0 1 16,-5 0-8-16,11-3-38 0,-5-4-54 0,13-4-99 16,-1-3-243-16,6-4-182 0,2-7-153 15,6-1 10-15,6-3 256 0</inkml:trace>
  <inkml:trace contextRef="#ctx0" brushRef="#br0" timeOffset="44549.9406">15540 8829 25 0,'-8'0'329'16,"8"-4"204"-16,-6 0 49 0,6 4-46 0,-6-3-127 15,6-1-89-15,-7 4-31 0,7-4-57 16,-6 1-42-16,6 3-23 0,-7 0-13 16,7-4-17-16,-7 4-17 0,7-4-21 0,0 1-21 15,-6 3-20-15,6-4-23 0,0 4-1 16,0-4-10-16,0 4-5 0,0-3-5 16,6-1-4-16,1 1-2 0,-7-5-2 0,13 5-1 15,-6-1-3-15,-1 0 0 0,8 1 2 0,-8-5 2 16,6 5-1-16,-5 3 2 0,6-4-2 15,0 0 0-15,-7 4 2 0,8-4-2 0,-8 4-1 16,8 0-3-16,-8 0-1 0,7 0-2 16,-7 4 4-16,8-4-2 0,-2 4 0 15,-6 0 3-15,2-1 6 0,4 5 2 0,-5-5 4 32,-1 8-2-32,-6-3-4 0,0 2-1 0,0 5 3 0,-6 3 1 0,-7 1-2 0,-1 2-7 15,2 6 3-15,-1-6-1 0,-7 5-3 16,0 0-2-16,2-5 0 0,-2 1 0 0,0 0 2 15,7-3 2-15,1-4-6 0,4-4 2 16,2 0-2-16,0-4 3 0,-1 0-1 16,7-3 6-16,0-1-2 0,7 1 4 0,-1 0-1 15,0-4-1-15,8 0-4 0,5 0-2 16,-6 0 0-16,6-4 0 0,-5 4-6 0,6 0 2 16,-8 0 0-16,8 4 0 0,-7-4 5 15,-7 3 8-15,8 5-1 0,-14-1 0 16,0 8 0-16,0-1-5 0,-14 9 3 0,8-5-4 15,-7 7-2-15,0-3 0 0,0 0-2 16,7-4-4-16,-8 4 2 0,8-7 2 0,6 0 4 16,0 0-2-16,0-1 3 0,6-6 1 15,0 3-2-15,2-4-2 0,4 0 0 16,-5-3 0-16,6 3-3 0,-6-3-1 16,-1 3 9-16,0-3 7 0,0 3 3 0,2 0 1 0,-8 1-3 15,0 3-1-15,0 4-3 16,-8-1-1-16,-4 1-2 0,6-1-4 0,-8 5-1 15,1-5-14-15,1 1-10 0,-2-4-30 0,8 0-51 16,0-4-63-16,-2 0-81 0,2-2-147 16,6-5-270-16,0-5-96 0,0 2 8 0,6-5 45 15,2-2 255-15</inkml:trace>
  <inkml:trace contextRef="#ctx0" brushRef="#br0" timeOffset="57222.5522">15532 9510 76 0,'14'-4'59'0,"5"4"1"0,-6 0-14 15,0-3-13-15,7 3-2 0,-8-4-3 16,2 4 0-16,5-3 1 0,-5 3 1 0,-2-4 0 16,2 0 0-16,5 4-2 0,-6-3-3 15,0-1-3-15,0 4-4 0,0-4-4 0,0 4-2 16,0-3-4-16,0-2-1 0,0 2-3 16,0 3 0-16,1-3-3 0,-2-1-3 15,1 0-6-15,7 4-7 0,-8-4 0 0,2 1 2 16,5-1 5-16,-6 0 3 0,0 1-1 15,7-5 4-15,0 5 0 0,-7-5-1 16,6 5-8-16,0-5-19 0,1 1-22 0,0 0-5 16,-1 0 6-16,1-1 13 0,-1 1 13 15,1 0 8-15,0-4 4 0,-1 0 4 0,0 0 3 16,1-1 1-16,-1 1-7 0,1 0-38 16</inkml:trace>
  <inkml:trace contextRef="#ctx0" brushRef="#br0" timeOffset="66754.9713">16516 8778 200 0,'0'0'154'0,"6"0"30"15,-6 0-23-15,0 0-17 0,0 0-20 0,0 0-11 16,0 0 5-16,0 0 15 0,0 0 11 16,0 0 43-16,0 0 26 0,0 0 8 15,0 0 4-15,0 0 3 0,0-4 18 0,0 4 2 16,0 0-48-16,0 0-48 0,0 0-38 0,-6-4-25 16,6 4-19-16,0 0-12 0,-7-3-9 15,7 3-9-15,0 0-8 0,0-4-3 0,-6 4-3 16,6 0 4-16,0-4 1 0,-6 4 1 15,6 0-6-15,0-3-3 0,-7 3-5 0,7 0-1 16,0-5-1-16,-7 5-2 0,7 0-5 16,0-3-1-16,0 3 1 15,0 0-6-15,-6 0 3 0,6 0-1 0,0 0-1 0,0-3-5 16,-6 3 1-16,6 0 2 16,0 0-2-16,0 0 0 0,-7 0 6 0,7 0 1 15,0 0 4-15,-7 3 3 0,1 0 4 16,-1 2 1-16,1-2 9 0,-8 5 0 0,-4 3-3 0,-2-1-3 15,0 1 2-15,-5 4-6 0,-8 3-4 16,0 1-2-16,-6 2-2 0,6 1-6 16,1-3-1-16,-7 3-2 0,13 0-1 0,-7-4 0 15,13 0-5-15,-6-3-15 0,14-4-35 16,-8 0-51-16,7 0-63 0,7-3-106 16,-1-5-209-16,0 1-138 0,7-4-105 15,0 0 56-15,0-4 55 0,0 1 234 0</inkml:trace>
  <inkml:trace contextRef="#ctx0" brushRef="#br0" timeOffset="67027.0059">16256 8781 155 0,'19'-11'420'0,"0"4"185"0,-5-5-6 16,-1 6-139-16,-1-2-142 0,-4 4-79 16,4-3-55-16,-6 0-51 0,8 3-31 15,-8 0-20-15,7 1-16 0,-7-1-4 0,2 0 6 16,4 1 11-16,-6 3 13 0,8-4 3 15,-8 4-7-15,7 0-5 0,1 0-10 0,-2 4-9 16,2-4-11-16,-2 3-11 0,8 5-12 16,-1-5-9-16,1 5-6 0,0-5-5 0,-1 5-2 15,7-1 3-15,-6 1-4 0,6-2-5 16,-7 2 4-16,1 0-1 0,-1-5-4 16,1 5 3-16,0-5-17 0,-8 1-57 0,2-1-104 15,-1-3-217-15,-1 4-332 0,-5-4-152 16,0 0-1-16,-1 0 268 0,-6 0 247 0</inkml:trace>
  <inkml:trace contextRef="#ctx0" brushRef="#br0" timeOffset="67255.4684">16633 8836 192 0,'-12'7'394'0,"-2"-3"120"0,8 0-78 15,-7-1-106-15,6 1-104 0,0-1-78 16,1 1-54-16,0 0-34 0,6-1 0 15,-6 5 35-15,-2 0 58 0,2-2 109 0,0 6 7 16,-1 2-39-16,0 5-41 0,1-1-43 16,-7 4-41-16,7 3-33 0,-8 1-21 15,2 7-18-15,5 0-14 0,-6 0-5 0,0 0-1 16,7 0-9-16,-2-7 2 0,2 3-4 16,0-7-1-16,6 0-6 0,-6-3-9 0,6-5-31 15,0-3-64-15,0 0-127 0,6-4-283 16,-6 1-137-16,6-5-106 0,0 1 42 0,-6-8 159 15,8 1 234-15</inkml:trace>
  <inkml:trace contextRef="#ctx0" brushRef="#br0" timeOffset="67522.2047">16633 9078 328 0,'6'-7'613'0,"2"-1"117"15,-2-3-116-15,0 4-122 0,-6 0-102 16,7 3-118-16,-7 0-93 0,6 0-66 0,-6 4-44 15,0-3-25-15,0 3-10 0,7 0 4 0,-7 3 4 16,0-3 12-16,0 8 9 0,7-1-2 16,-7 4-3-16,0 4-14 0,6 0-14 0,-6 3-10 15,6 4-5-15,-6 0-4 0,6 3-2 16,-6 1-6-16,8 3 3 0,-2-3-4 0,-6 0-23 16,6-1-34-16,-6-3-48 0,7 0-70 15,-7-3-117-15,6-5-175 0,-6 1-109 16,7-8-141-16,-7 0 29 0,7 1 57 0,-7-5 259 15</inkml:trace>
  <inkml:trace contextRef="#ctx0" brushRef="#br0" timeOffset="67785.6267">17187 8741 289 0,'12'-8'615'0,"-4"5"166"0,-2-1-97 0,0 0-54 16,1 1-148-16,0-1-150 0,-1 4-117 15,0-4-75-15,1 1-47 16,-1 3-30-16,1-4-24 0,-7 0-12 0,7 1-8 0,5 3-5 16,-5-8-3-16,6 5-5 15,0-1-1-15,-6 0-4 0,6-3 0 0,-1 3-9 0,2 1-46 16,-2-1-84-16,2 1-126 15,-8-1-240-15,1 0-176 0,5 4-100 0,-4 0 7 16,-8 4 122-16,0 0 296 0</inkml:trace>
  <inkml:trace contextRef="#ctx0" brushRef="#br0" timeOffset="68297.544">17298 8902 97 0,'-14'40'367'0,"2"4"217"0,-2-7 61 16,1-8-91-16,7-3-106 0,0-8-35 15,6 0-69-15,0-3-70 0,0-4-57 16,0-4-54-16,6-3-45 0,0 3-33 0,7-7-22 15,1 0-18-15,5-3-14 0,0-5-8 16,1 1-2-16,-1-4-3 0,7 0 1 0,-6-4-5 16,7 1-1-16,-8-4-3 0,0-1-1 15,-6 5-3-15,7-5-4 0,-7 4-18 0,-6 1-8 16,-1 3-3-16,-6 0 0 0,6 0 4 16,-6 0 7-16,0 4 6 0,0-1 2 0,-6-3 2 15,6 4 4-15,0 0-2 0,-6 3 3 16,6-4 1-16,-7 2 0 0,7-2 3 0,-7 4-2 15,7-3-1-15,-6 3 0 0,6-3 0 16,-6 3 0-16,6 1 3 0,0-1-2 16,0 0-4-16,0 4-9 0,0-3 3 15,-7-1 1-15,7 0 0 0,0 4 5 0,0 0 2 16,0 0 1-16,0 4 0 0,0 0-2 16,0-1 1-16,0 8 6 0,0 0 4 0,7 4 2 15,-7 7 4-15,0 0 0 0,0 7 1 16,0 0 0-16,0 4 0 0,6 1 3 0,-6-1-3 15,0-1 6-15,0-2 4 0,0-1 4 16,0-3 10-16,0-4 2 0,0-4 1 16,0 0-2-16,0 1-3 0,-6-5 5 0,6-3 1 15,0-4 4-15,0 4-8 0,0-3-11 0,0-4-9 16,-7-1-7-16,7 1 2 0,-7 0-7 16,7-1 1-16,-6-3-6 0,6 4-9 15,-7-4-12-15,-5 4-25 0,5-4-24 0,-6 0-36 16,-1-4-36-16,2 0-64 0,-8-3-116 15,7 0-224-15,1-5-177 0,-8 1-50 0,7-3 22 16,-1-1 51-16,2-3 295 0</inkml:trace>
  <inkml:trace contextRef="#ctx0" brushRef="#br0" timeOffset="68821.738">18105 8931 174 0,'-6'8'413'0,"-1"-1"221"0,0-3 58 0,1 3-125 15,0-3-24-15,6-1-106 0,-7-3-110 16,7 4-76-16,-7-1-58 0,7-3-54 16,0 4-45-16,-6-4-36 0,6 0-23 0,0-4-12 15,0 4-8-15,6-3-7 0,-6-4 0 16,7-1 0-16,0-3-6 0,5 0-1 0,-5-3-1 15,6 3-2-15,-6-4 2 0,-1 4 0 16,7 0-3-16,-6 3-3 0,-1 1-2 0,-6 0 3 16,6 3 3-16,2 1 2 0,-8-1-3 15,6 4 7-15,0 4 8 0,-6-1 8 0,7 1 6 16,-7 7-2-16,6-4 2 0,1 8-1 16,-1 3-6-16,1 4-7 0,-1 0-2 15,0 4 1-15,2 3-7 0,4 0-3 0,-5-3-1 16,0 4 2-16,5-5 5 0,-5-3 1 15,-1 0-1-15,8-4 1 0,-8-3-1 0,0 0-12 16,1-1-20-16,0-6-24 0,-7 3-47 16,6-4-72-16,0-3-120 0,-6-1-277 15,7-3-231-15,-1 0-65 0,-6-3 85 16,7-5 148-16,0 1 274 0</inkml:trace>
  <inkml:trace contextRef="#ctx0" brushRef="#br0" timeOffset="68993.355">18398 9063 54 0,'7'-7'374'0,"-7"0"260"0,0 3 66 0,0-3-131 16,0 3-115-16,-7 0-95 0,7 0-109 16,0 4-84-16,-6 0-50 0,-1 0-26 0,-5 8-17 15,-2-1-20-15,-6 4-14 0,1 4-12 0,-7 0-10 16,6 6-9-16,-5-2-24 0,-1 6-53 16,6-3-109-16,-6 1-212 0,7-5-150 15,5 0-69-15,8-3-37 0,-1-4 26 0,1 0 126 16</inkml:trace>
  <inkml:trace contextRef="#ctx0" brushRef="#br0" timeOffset="69153.4475">18294 9243 373 0,'13'-4'619'15,"0"4"147"-15,0 0-127 0,-7 0-75 16,1 0-138-16,0 4-146 0,-1-4-125 0,-6 0-119 16,6 3-120-16,-6 1-166 0,0 0-220 15,0-4-33-15,0 3-104 0,0-3-9 16,8 4 16-16,-8-4 197 0</inkml:trace>
  <inkml:trace contextRef="#ctx0" brushRef="#br0" timeOffset="69819.5458">18913 8748 41 0,'-7'-11'362'0,"7"4"179"0,0-4-40 0,0 3-101 0,-6 5-120 16,6-5-97-16,0 5-66 15,0-1-38-15,-7 4-1 0,7 0 36 0,-7 4 80 16,7-1 25-16,-6 5-18 0,0 3-27 0,6 0-25 15,0 4-22-15,-7-1-21 16,7 1-23-16,0 3-15 0,0-3-8 0,7-1-10 16,-7 5 3-16,6-8 10 15,0 3 6-15,8-7-6 0,-8 1-15 0,7 0-11 0,1-5-11 16,4-6-9 0,2-2-3-16,0-2-5 0,-1-8-3 0,7 1-4 0,-6-4-9 0,-1-4-1 0,1 3 0 15,0-2 2 1,-7 2 4-16,-7 1 0 0,7 3-5 0,-6 4-5 0,-1 0 0 15,-6 4 2-15,6 3 4 16,-6 0 4-16,0 4 2 0,0 4 0 0,0 0 5 0,0 3 7 0,0 0 2 16,0 4 10-16,0 4 5 15,8 4 8-15,-8-1-1 0,6 7-3 0,-6 1 2 16,6 7-1-16,1 3-10 0,-1 5-3 16,1 3 2-16,-1 3-6 15,1 1-2-15,-7-4-3 0,6 4-2 0,-6-1 1 0,0-3 2 16,0-4 9-16,0 1 8 15,0-8 7-15,-6 0 5 0,-1-4 8 0,1-3 1 0,-1 0 2 16,1-4 2-16,-7-4-7 0,7-4-5 16,-8-3-3-16,8 0-9 0,-7-3-4 0,6-1-2 15,-6-3-7-15,0-4 2 0,6-4 7 16,-5 0 8-16,-2-3 4 0,8-4 7 0,0 0-4 16,-1-4-8-16,1-3-10 0,6 0 184 15,-7-4-208-15,14 0-43 0,-7 0 1 0,13-7 12 16,-7 3 6-16,14-3 10 15,-8-5-4-15,8 5-14 0,0-4-29 0,5 0-26 0,-5 4-32 16,0 0-21-16,-1 3-37 0,1 0-49 16,-7 8-38-16,0 4-91 0,-7-1-216 0,1 4-227 15,-1 3-64-15,-6 1 37 0,0 3 190 16,0 1 274-16</inkml:trace>
  <inkml:trace contextRef="#ctx0" brushRef="#br0" timeOffset="70058.1727">18867 9100 664 0,'-13'11'735'0,"0"-4"78"16,7 0-54-16,-1 1-159 0,-6-1-184 0,13 0-141 0,-6 1-104 15,6-1-63-15,0 4-46 0,0-3-27 16,0-1-18-16,0 4-20 0,0-4-22 0,6 4-36 15,-6 0-50-15,0 0-83 0,6 0-173 16,-6 4-339-16,7-4-87 0,-7-1-78 0,7-2 93 16,-7-1 336-16</inkml:trace>
  <inkml:trace contextRef="#ctx0" brushRef="#br0" timeOffset="70387.42">19792 8642 562 0,'7'-7'726'0,"-1"7"123"0,0-4-58 0,0 0-154 15,-6 1-198 1,8 3-155-16,-2-4-101 0,-6 4-66 0,0 0-40 16,6 0-30-16,-6 4-19 0,0-4-10 0,7 0-6 0,-7 3-32 15,7 1-51-15,-7 0-71 0,6-1-102 16,-6 5-226-16,7-1-296 0,-7 0-68 15,6 4 0-15,-6 0 112 0,-6 0 333 0</inkml:trace>
  <inkml:trace contextRef="#ctx0" brushRef="#br0" timeOffset="70819.0037">19817 8832 136 0,'0'15'450'0,"-6"-1"255"0,6-3 10 0,0 0-141 16,0-3-62-16,0-1-134 0,0-3-122 15,0 3-87-15,6-3-65 0,8 0-34 0,-8-4-26 16,14 0-21-16,-7 0-11 0,1 0-8 15,4 0-2-15,-4 0-2 0,-1 0 6 0,0 3 6 16,-6-3 14-16,5 4 9 0,-6 0 7 16,2 3-2-16,-2 4-3 0,-6 0-6 15,-6 3 1-15,-2 5 0 0,2 6 3 0,-13-2 3 16,6 6 6-16,-14 0 6 0,1 0-4 16,-6 1-1-16,-1-1-6 0,-6-3-5 0,1-1 0 15,-2-3-2-15,1-3-6 0,6-5 3 16,7-3-2-16,0-4-8 15,1-2-3-15,5-2-4 0,0-3 2 0,7 0 1 0,1 0 3 16,5 0-5-16,0 0-3 0,1-3-9 16,0 3-8-16,-2 0-1 0,8 0-2 0,-6 0 0 15,6 3 6-15,0-3 3 0,0 0 8 16,0 0 5-16,0 3 9 0,0-3 9 16,0 8 7-16,6-4 5 0,2-1 5 0,4 8 2 15,-5-3 4-15,6-1 2 0,6 0-7 16,-5 4-6-16,5 0-4 0,0-4-5 0,8 4-6 15,-7-3-8-15,5-1-3 0,1-3-3 0,0 3-2 16,0-3-4-16,1-4-5 16,5 0-28-16,1-4-69 0,5 0-101 15,-5-3-146-15,6 0-129 0,1-4-334 16,5-7-194-16,1-1 14 0,-7-3 137 0,6 0 374 0</inkml:trace>
  <inkml:trace contextRef="#ctx0" brushRef="#br0" timeOffset="71195.5163">20359 8499 324 0,'6'0'746'0,"-6"4"193"0,6-1-18 0,1-3-155 0,-7 4-228 15,7-4-183-15,-1 4-105 0,-6-4-80 16,6 3-60-16,2 1-40 0,-2 0-37 15,0-1-42-15,1 5-67 0,6-5-106 16,-7 5-106-16,7-5-195 0,-7 4-379 16,8-3-102-16,-8 0-31 0,1 3 290 0,0 0 307 15</inkml:trace>
  <inkml:trace contextRef="#ctx0" brushRef="#br0" timeOffset="71422.7295">20476 8660 144 0,'0'11'453'0,"0"4"190"0,-6-4 10 0,6 3-141 0,-8 1-92 0,8 0-88 0,-6 0-96 0,0 3-69 16,6 4-29-16,-7 0-20 16,1 3-6-16,-1 4-1 0,1 1-2 0,-1 3-3 0,1-4-4 15,0 8-6-15,-8-4-14 16,8 0-17-16,-1 0-17 0,0 0-13 0,1-4-11 0,0-3-8 16,-1-1-2-16,7 1-4 15,-6-8-4-15,-1 4-1 0,7-7-1 0,0-1-2 16,-7 1 0-16,7-4-1 0,0-3-1 15,0-1-8-15,-6-3-47 16,6-1-71-16,0 1-94 0,0 0-165 0,0-4-269 0,6-4-92 16,-6 0-64-16,7-3 53 0,0-4 224 15</inkml:trace>
  <inkml:trace contextRef="#ctx0" brushRef="#br0" timeOffset="72077.5458">20554 8810 206 0,'7'-11'458'16,"-1"0"163"-16,0 4-25 0,-6-4-149 16,7 0-143-16,-1 3-54 15,1-2-71-15,0 2-55 0,-1-3-32 0,0 4-11 0,2-4 2 16,-2 4 4-16,6-1-2 0,-5-3-4 16,0 4-8-16,6 0-12 0,-1-4-13 15,-4 4-11-15,4-1-9 0,1 5-11 0,0-5-3 16,0 1-4-16,1 3-7 0,-8 1-2 0,6-1 2 15,-4 0 1-15,4 0 0 0,1 4-3 16,-6-3-1-16,6 3 0 0,-7 0 0 16,2 0 6-16,4 0-2 0,-6 0 1 0,1 3 1 15,6-3-1-15,-6 4 2 0,-1 0 1 16,8-4 0-16,-8 4-2 0,0-1 4 0,0 1-2 16,1 0 3-16,6-1 0 0,-6 1 1 15,-7 0 5-15,13-1 0 0,-6 5 1 16,-7-5 7-16,6 5 5 0,0-5 4 0,-6 1 4 15,6-1 4-15,-6 5-1 0,8-1-4 0,-8 4 0 16,6-4-4-16,-6 4-3 16,6-3-4-16,-6 6-4 0,7-2-1 0,-7-1 2 15,0 3 1-15,0 1 5 0,0 3 1 16,0 0 4-16,6 1-3 0,-6 2-5 0,0 1 0 16,-6 4 6-16,6 0-1 0,0 0-1 15,0-1-4-15,0 1 0 0,0 0-10 16,0 3-1-16,0-4-4 0,0 5-3 0,0-5 0 15,0 1 2-15,0 3-7 16,0-7 1-16,0 4-2 0,0 0 5 0,0-5 3 0,0 1-1 16,0 1 1-16,0-5 0 0,0 4-6 15,0-4-3-15,0 0 2 0,0 1-2 0,0-5 7 16,0 4-3-16,0-2 0 0,0-2 4 16,0 1-6-16,0-4 1 0,0 0 4 0,0 0 5 15,0 0 8-15,-7-4 2 0,7 0 5 16,0 1-5-16,0-5-2 0,0 1-4 0,-6-1-9 15,6 1-1 1,-6 0-12-16,-2-1-29 0,2 2-48 0,0-2-59 0,-7-3-56 0,0 0-69 16,0-3-112-16,-1-2-218 15,2-2-131-15,-8-4-17 0,1 0 104 16,5-7 62-16,-4 0 100 0</inkml:trace>
  <inkml:trace contextRef="#ctx0" brushRef="#br0" timeOffset="72554.6707">20620 8902 29 0,'0'0'330'0,"0"0"179"0,6-4-14 15,-6 4-68-15,0 0-120 16,0-4-102-16,6 4-72 0,-6 0-51 0,0-3-29 16,0 3-9-16,0 0 14 0,0 0 37 15,0 0 70-15,0 0 10 0,6 0-13 0,-6 0-17 16,0 3-19-16,0 1-22 0,0 0-20 15,0 0-13-15,0 3-12 0,-6 0-13 0,6 8-9 16,0 0-9-16,-6 3-8 0,6 0-8 16,-6 4 0-16,-2 0-3 0,8-3 2 0,-6 3-4 15,0-4 0-15,6 0-1 0,-7-3-7 16,7-1 3-16,-7 1-1 0,7-4-1 0,0 0 2 16,0 0-3-16,-6-3-2 0,6-1-33 15,0 0-37-15,0 0-40 0,0-3-31 0,0 0-50 16,0-1-127-16,0 1-73 0,0-4-32 15,0 4-71-15,0-4 14 0,0 0 80 16,0 0 97-16,0 0-10 0,6-4 87 0</inkml:trace>
  <inkml:trace contextRef="#ctx0" brushRef="#br0" timeOffset="73025.1931">20612 9056 349 0,'8'-4'271'0,"-8"1"95"0,0-1-35 15,0-3-41-15,0 3-62 16,0-4-68-16,0 5-44 0,6-5-20 0,-6 5-4 16,0-5 8-16,6 1 1 0,0 0 2 15,1-4-8-15,0 0-6 0,-1 4 5 16,1-4-13-16,-1 3-16 0,8 1-11 0,-8 0-12 16,0-1-7-16,0 1 0 0,1 3 6 0,0 1-3 15,6-1 1-15,-13 4-2 0,6-4-3 0,1 4-7 16,0 4-7-16,-7-4-5 0,6 0-2 15,-6 0-4-15,6 4 0 0,-6-1-6 16,6 1-2-16,2 0-1 0,-2-1 0 16,0 5 2-16,-6-5-1 0,7 5-1 0,-1-5 3 0,1 1 6 15,-7 3 2-15,7-3 4 16,-7 0 8-16,0-1 4 0,0 1 6 0,6 3 2 16,-6-3 5-16,0-1 9 0,0 5-4 15,6-5-6-15,-6 1-4 0,0 3-5 0,0 1-4 16,0-5-4-16,0 5-4 0,8-1-4 15,-8-3-4-15,0 3-1 0,0 4-1 16,0 0-3-16,0 0 5 0,-8 4 1 0,8-4 4 16,0 3 0-16,0-3 4 15,-6 4 0-15,6-4 4 0,0 3 0 0,0-3 1 0,-6 1-8 16,6-1-3-16,0 0-5 16,-7-4-4-16,7 4 4 0,0-4-4 0,0-3-2 0,-7 3-10 15,7-3-20-15,0 3-28 16,0-3-26-16,0 0-26 0,0 3-32 0,0-3-52 0,0-1-152 15,0 1-133-15,-6-4-90 0,6 3-44 16,0 1 61-16,0-4 44 0,0 0 192 0</inkml:trace>
  <inkml:trace contextRef="#ctx0" brushRef="#br0" timeOffset="73339.3537">20671 9195 1 0,'0'0'251'16,"-6"-3"158"-16,6 3 71 0,-7 0 7 0,7-4-40 0,0 4-83 0,-6 0-54 15,6-4-10-15,0 4-37 0,-7 0-45 16,7-3-36-16,0 3-23 0,0-5-26 16,0 5-25-16,7-3-18 0,-7-1-23 15,6-3-12-15,1 0-13 0,-1-1-9 0,0 1-9 0,8 0-8 16,-8-1-6-16,0 1-3 15,1 0-5-15,0 3-6 0,-1-3-22 0,1 3-22 16,-1 0-35-16,-6 1-62 0,7 3-82 0,-7 0-164 16,0-4-165-16,0 4-12 0,7 0-61 15,-7 0 78-15,0 0 53 0,0 0 90 16</inkml:trace>
  <inkml:trace contextRef="#ctx0" brushRef="#br0" timeOffset="73571.7325">20632 9192 37 0,'-12'10'243'0,"-2"1"120"0,8 0 42 0,-8 0-44 0,8-3-31 0,-1-1-66 16,1-3-59-16,0 3-37 0,-1-3-11 0,7-1 15 15,-7 1 61-15,7 0 0 0,0-1-22 16,0-3-24-16,0 4-29 0,0-1-27 0,7-3-23 16,-7 4-19-16,7-4-20 0,-1 4-11 15,7-4-14-15,-7 0-9 0,8 0-7 16,-2 0-11-16,-4 0-3 0,4 0-4 0,-6 0-4 15,8 0-1 1,-1 0-3-16,-7-4 0 0,0 4-9 0,2 0-11 0,-2-4-25 0,-6 4-52 16,6 0-80-16,-6 0-161 15,6 0-282-15,-6-3-97 0,7 3-72 0,-7-4 27 16,7 4 311-16</inkml:trace>
  <inkml:trace contextRef="#ctx0" brushRef="#br0" timeOffset="77507.8982">10667 10671 313 0,'7'-25'229'0,"0"3"39"0,-7 0-34 15,6 0-62-15,-6 0-57 0,6 3-38 16,-6 1-23-16,0 0-13 0,7 3 3 16,-7 1 14-16,0 2 20 0,0-2 26 0,7 3 25 15,-7 3 19-15,0-2-1 0,0 2-23 16,0 1-35-16,0 3-31 0,6 1-22 16,-6-1-7-16,0 0 13 0,0 4 16 0,0 0 21 15,0 4 60-15,0 0 41 0,0 10-13 16,0 4-24-16,0 8-23 0,0 11-24 15,0 7-13-15,0 3-7 0,-6 12-9 0,-1 0-7 16,7 7-6-16,-7 0-12 0,1 3-6 16,0-3-11-16,6 3-8 0,-7-2-7 0,0-2 0 15,7 2-7-15,0-9 0 0,0 1 1 16,0-8-3-16,0-3 5 0,0-11-4 16,0-1-2-16,7-10-5 0,-7-1-12 0,0-7-26 15,0-3-25-15,7-4-27 16,-7 0-70-16,0-3-199 0,0-5-181 0,0 1-128 0,0-4-66 15,0 0 53-15,0 0 285 0</inkml:trace>
  <inkml:trace contextRef="#ctx0" brushRef="#br0" timeOffset="77970.5044">11482 10785 201 0,'12'-11'418'0,"2"0"87"0,-8 0-79 0,1 0-106 15,-1 3-104-15,-6 1-84 0,0 0-53 0,-6 3-33 16,-7 4-15-16,-1 4-13 0,-5 3-7 15,0 0-3-15,-14 9-2 0,1 2 10 0,-7 0 8 16,-1 4-1-16,1 4-4 0,0-5-5 16,7 1 0-16,6 1 1 0,6-5 1 15,1-3-2-15,12-1 1 0,7 1 8 0,0-4 7 16,7 0 4-16,5-4 3 0,1-3-1 0,13-1 1 16,0 1 5-16,1-4-9 0,-1-4-9 15,6 4-10-15,1-3-10 0,-1 3-5 0,-5 0 3 16,-9-4 9-16,2 8 36 0,0-4 45 15,-7 3 9-15,-7 1-14 0,1 7-21 16,-7 0-22-16,-7 0-17 0,1 8-7 0,-13-1-5 16,5 0-5-16,-6 0-4 0,2 1-20 15,-2-1-38-15,1-4-54 0,5 1-132 16,2-3-120-16,-2-5-172 0,8-4-133 0,-1 1-25 16,7-11 252-16</inkml:trace>
  <inkml:trace contextRef="#ctx0" brushRef="#br0" timeOffset="78145.2816">11690 10628 480 0,'19'-8'694'0,"-5"-3"143"15,-1 4-98-15,-7-1-117 0,0 5-185 16,1-1-148-16,0 0-104 0,-1 4-68 16,0 0-41-16,2 0-26 0,-8 4-26 15,6-4-24-15,0 4-26 0,1-4-52 0,-1 3-65 16,7 1-94-16,-6 0-141 0,-1-1-241 0,8 4-54 15,-8-2-116-15,0 2 9 0,-6 0 312 16</inkml:trace>
  <inkml:trace contextRef="#ctx0" brushRef="#br0" timeOffset="78369.6985">11820 10719 290 0,'0'4'580'0,"0"-4"103"0,0 3-108 15,0 1-168-15,0-4-76 0,0 3-82 16,0 1-60-16,0 0-43 0,0-1-25 15,0 8-20-15,-6 1-8 0,-7 2-17 0,6 5-19 16,-5-1-16-16,4 4-17 0,-4 0-8 16,-2 0-5-16,2 0-2 0,5-4-3 15,1 4-23-15,-1-4-40 0,7 1-47 0,-7-5-56 16,7 1-69-16,0-4-106 0,7-4-78 16,-7 0-201-16,0 1-56 0,7-8-8 0,-1 0 269 15</inkml:trace>
  <inkml:trace contextRef="#ctx0" brushRef="#br0" timeOffset="79059.4264">11957 10833 109 0,'13'-8'417'0,"0"1"210"0,-7 3 0 0,2 1-128 0,-2 3-137 16,-6 0-33-16,0 7-53 0,-6 0-51 0,6 4-49 16,-8 4-38-16,-4 3-33 0,5 0-25 0,0 5-18 15,-6-5-17-15,7 4-9 0,0-4-10 16,-1 0-10-16,7-3 0 0,-7 0-3 0,7-4 7 15,0-1 11 1,0-2 3-16,0-4-6 0,0 0-8 0,7-1-5 0,0-6-5 16,-1-1-7-16,7-3-2 15,0-8-1-15,6 0 0 0,1 0 0 0,0-3 0 0,-7 0-2 16,7 3-4-16,-8 4 2 0,1 0-1 16,-6 0 17-16,6 8 27 0,-13-1 14 15,6 4-1-15,1 4 0 0,-7-1-11 0,0 5-8 16,0-1-9-16,0 0-8 0,0 4-5 15,0-3-7-15,0-1 2 0,0 4-1 16,7-4-3-16,-7 0 0 0,0 1 2 0,0-1 2 16,6-3-4-16,0-1-11 0,1 1-48 15,0-8-58-15,5 1-48 0,1-5-31 0,1-3 8 16,6 0 44-16,-8-3 43 0,8-4 34 16,-1-1 28-16,-5 1 24 15,4-1 28-15,-4 1 30 0,-1 0 26 0,0 0 25 0,0 3 16 0,-1 4 2 16,-4 0-17-16,-2 4-28 0,0-1-25 15,-6 5-13-15,7-1 6 0,-7 0 5 0,6 4 7 16,1 0-4-16,0 0-3 0,-7 4-7 16,6 0 1-16,0 3-2 0,8 0-2 15,-8 4 0-15,7 0 2 0,-6 0-6 16,6 0 3-16,-1 0-1 0,2 0-4 16,-2 4-3-16,8-4-9 0,-7 4-6 0,0-4 1 15,0-4 1-15,7 4-4 0,-7-4 0 0,0 1-4 16,0-1-18-16,-7 0-16 0,8-3-29 15,-8-1-44-15,0 1-66 0,8-4-70 16,-8 0-80-16,1-4-87 0,-1 1-112 0,7-4 14 16,-6-4-68-16,-1-4 109 0,7 0 162 15,-6 1 158-15,-1-1 158 0,1-4 154 0,-1 5 136 16,0 3 101-16,1 0-36 0,-7 0-85 16,0 0-36-16,-7 7-25 0,1-3-34 0,0 7-32 15,-7 4-16-15,-7-1-5 0,-6 8-5 16,0 4-15-16,-7 3-28 0,1 4-23 0,-1 4-22 15,1 0-15-15,-1-1-10 16,7 1-5-16,0-4-16 0,7-4-44 0,-1 0-72 0,7-3-96 16,6 0-141-16,1-4-203 15,6-8-176-15,0 5-43 0,0-5 83 0,6-6 307 0</inkml:trace>
  <inkml:trace contextRef="#ctx0" brushRef="#br0" timeOffset="79397.7545">12830 10865 296 0,'13'0'515'15,"-7"0"112"-15,0 4-72 0,-6-4-156 0,8 0-133 0,-2 0-46 16,0 0-62-16,1 0-54 0,-1 0-38 0,1 0-20 16,6 0-9-16,0-4-9 0,0 1 2 15,0 3-1-15,0-4-3 0,6 0-1 16,1 1-9-16,-6-1-3 0,4 4-3 16,2-4-7-16,-7 1-2 0,7 3 2 0,-7-4-2 15,0 4-19-15,0 0-57 0,0 0-73 16,0 0-94-16,-7 0-28 0,1 0-56 0,0 0-97 15,-1 0-88-15,0 0-65 0,1-3 98 16</inkml:trace>
  <inkml:trace contextRef="#ctx0" brushRef="#br0" timeOffset="79834.4929">13768 10602 264 0,'-7'-8'346'0,"7"5"75"0,-6-5-84 0,-1 1-68 15,7 3-81-15,-7 1-64 0,7-1-41 16,0 0-30-16,-6 1-20 0,0 3-12 15,-1 0-3-15,-6 0 7 0,0 3 4 0,-7 5 3 16,0 3-5-16,2 0-5 16,-9 7-4-16,7-3-5 0,2 3-2 0,4 0-3 0,-5 1 1 15,12 3 3-15,0-4 2 0,1-4 2 16,6 2 2-16,6-2 5 0,1-3 7 0,0-4 1 16,6 1-1-16,-1-1-4 15,2-3-9-15,-2-1-6 0,2 1-5 0,-1 0 0 0,0-1 6 16,-6 1 12-16,-1 0 14 0,0-1 8 15,-6 1-8-15,6 3-8 0,-12 0-9 0,6 4 0 16,-12 0-9-16,5 4-8 16,-6-4 2-16,0 4-4 15,-1-4-9-15,2 0-29 0,-2 0-24 0,8 0-52 0,0-4-99 16,-1-3-149-16,1-1-127 0,6-3-51 0,-7 0 20 0,7-3 196 16</inkml:trace>
  <inkml:trace contextRef="#ctx0" brushRef="#br0" timeOffset="80042.8809">13852 10481 489 0,'19'-11'574'0,"-5"0"83"0,-1 3-130 0,-7 5-162 15,1-5-57-15,-1 5-87 0,1-1-73 16,-7 4-53-16,6 0-34 0,1 0-22 0,-7 0-16 16,7 0-7-16,-1 0-11 0,-6 0-24 0,6 0-60 15,1 0-91-15,0 4-108 0,-1-1-6 16,0-3-52-16,7 8-111 0,-6-5-78 15,-7 1-58-15,7 3 145 0</inkml:trace>
  <inkml:trace contextRef="#ctx0" brushRef="#br0" timeOffset="80208.4325">13982 10536 52 0,'-6'7'261'0,"6"0"71"0,-6 1-16 0,6-1-73 0,-7 0-62 15,0 1-29-15,1 3-3 0,0 0-5 0,-1 4-8 16,0-1-16-16,1 1-21 0,-7 3-26 15,6 0-21-15,-6 1-16 0,7-1-14 16,-8 4-7-16,8-3-4 0,-7 2-3 16,7-2-6-16,-1-1-9 0,1 0-25 0,6-3-31 15,-7-1-38-15,7-3-43 0,0 0-64 0,0 1-95 16,0-5-63-16,0-3-39 0,0-1 2 16</inkml:trace>
  <inkml:trace contextRef="#ctx0" brushRef="#br0" timeOffset="81186.5725">14048 10690 33 0,'6'-4'310'0,"7"-3"111"0,-6 3-46 15,-7 4-102-15,6-4-67 0,-6 8-64 16,0-4-48-16,0 4-20 0,0 3-9 0,-6 4-1 16,6 0 0-16,-7 4 0 0,1-1 0 15,-1 4-4-15,-6 1-6 0,7-1-4 16,0 1-3-16,-2-5-7 0,2 4-9 0,0-3-8 15,-1 0-6-15,7-4-3 0,-7 0 2 16,7-4 11-16,-6 1 11 0,6-1-6 0,0-3-8 16,-7-1-8-16,7-3-6 0,7 0-4 15,-7-3-4-15,6-5-4 0,1 1 2 0,0-4-2 16,5-4 1-16,2 0 1 0,-1 1-3 16,0 3-1-16,0-4-2 0,-1 4 3 0,-4 0-1 15,4 4-1-15,-5 0 3 0,6 3 7 16,-7 4 3-16,-6 0 7 0,7 0 1 15,-1 4-1-15,-6-1-5 0,7 5 2 0,-7-5 0 16,0 5-2-16,7-1-7 0,-7 4 0 16,0-4 1-16,0 0 0 0,6 1-2 15,-6-1 0-15,0-3-1 0,0 3-6 0,0-3-12 16,6-1-30-16,-6-3-42 0,0 0-60 16,7 0-86-16,0 0-97 0,5-7-57 0,-5 0 1 15,6-1 27-15,0-3 65 0,0-3 83 16,0-1 76-16,0 4 50 0,0-7 35 15,0 3 29-15,7 0 15 0,-8-3 42 0,2 4 29 16,-1-1 25-16,-1 0 40 0,2 1 29 16,-2 3 9-16,2-4 36 0,-8 4 9 0,1 0-1 15,-1 0-6-15,1 3 1 0,0 1-31 16,-1 0-41-16,-6 0-41 0,6 3-31 0,-6 0-24 16,6 1-15-16,-6-1-8 0,0 0-6 15,0 4-3-15,8-3 0 0,-8 3 1 16,0 0 8-16,0 0 9 0,6 0 7 0,-6 3 4 15,0 1 1-15,0 0 0 0,0 7-5 16,0 0-2-16,0 4-3 0,0 3-4 16,0 0-2-16,0 4-5 0,-6-4-1 0,6 1 0 15,0-1 0-15,0 1-2 0,6-5 3 16,-6 1 2-16,6-4 0 0,-6-4-3 0,7 4-4 16,0-7-3-16,6-1 0 0,-7-3-1 15,8 0-2-15,4-7 0 0,-4 0-4 0,-1-4 0 16,7 0-3-16,-2-7-1 0,2-1 1 31,0-3 3-31,-7 4 0 0,-1-4 0 0,2 3 4 0,-1 5 0 0,-7-1-4 16,1 4-1-16,0 3-3 0,-7 1-1 0,6 0-1 15,-6 3 2-15,6 1 3 0,-6 3-2 0,7 0 1 16,-7 0 3-16,0 0 0 0,0 3-1 0,7 1 1 16,-1 3 1-16,-6 5 3 0,6-1 3 15,-6 3 0-15,7 4 1 16,-7 1 4-16,0 3 3 0,0 3 4 0,0 1 0 0,0 0 3 15,0-1-1-15,-7 5 0 16,7-5 2-16,-6 1-1 0,0 0-2 0,-1-1 3 0,0 1-3 16,1-4 3-16,0-4 7 15,-8 4 1-15,8-8 6 0,-7 2 4 0,7-5 0 0,-8-1 5 16,8-2-5-16,0-5-3 16,-8 5-4-16,8-8-12 15,-1 3-7-15,1-3-7 0,0-3 0 0,-2 3-3 0,8-4-3 16,-6-3-4-16,6-1-1 0,0 1 2 0,6-4 1 15,-6 0-6-15,8-4-25 0,4 1-44 16,1-5-49-16,1 1-42 0,4-4 2 16,2 0-19-16,0-3-58 0,6-1-85 0,0 0-75 15,6-3-39-15,-6 3-32 0,7-3 87 16</inkml:trace>
  <inkml:trace contextRef="#ctx0" brushRef="#br0" timeOffset="81822.0883">15337 10147 340 0,'0'-7'247'0,"0"3"75"0,0 1-27 0,0-5-62 0,0 5-31 0,-6-1-47 16,6 1-37-16,0-1-25 0,0 4-26 15,0-4-21-15,0 1-12 0,0-1-6 16,0 4 4-16,0-4 1 0,0 4 0 0,-6 0-2 16,6 0-1-16,0 0 1 0,0 0 0 0,0 4 1 15,0 0 6-15,0 3 2 16,0 0 2-16,0 4 2 0,-8 0-5 0,8 4-1 0,0-1 2 15,0 1-6-15,-6 4 3 16,6 3 10-16,0-1-2 0,-6 1-6 0,6 0-2 16,0 4-4-16,0 0 0 15,-7 3 7-15,7 0 8 0,-6 0-3 0,6 4-1 16,0 1-5-16,-7-1-10 16,7-1 0-1,-7 5-7-15,7-4-6 0,-6 0-5 16,6 4-2-16,-6-5-1 0,6 2-3 0,0-1-3 0,-7-4-1 15,7 0 2-15,0 0-2 0,0-3-1 0,0 0 0 0,0-1 2 0,0-3 2 0,0 0-3 16,0 0 0-16,0 1 2 0,0-2-5 16,0 1 1-16,0-3 4 0,0-1-5 0,0 4 4 15,0-4-1 1,0 1-1-16,0-1 2 0,0 4 5 0,0-4-5 0,-7-3-1 0,7 3 1 16,0 0-1-16,0 1 2 15,-6-4 1-15,6 3-2 0,-6 0 0 0,6-3-1 0,0-1 2 16,-7 1 3-1,7-4-1-15,0 0 2 0,-7 0 1 0,7-4-8 0,0 0-21 0,0-2-58 16,-6-2-83-16,6 0-92 0,0 2 6 16,0-2-33-16,0-3-47 0,0 0-52 0,-7 0 20 15,7 0 17-15,0 0-17 16,-6-3 13-16</inkml:trace>
  <inkml:trace contextRef="#ctx0" brushRef="#br0" timeOffset="83523.2631">15500 10653 22 0,'0'-3'155'16,"0"-1"101"-16,0 0 75 0,0 1 69 16,0-1 72-16,0 0 40 0,0 1-38 15,0-1 42-15,0 4-80 0,-7-4-99 16,7 1-89-16,0-2-61 0,0 2-48 0,0 3-39 15,0-4-24-15,0 1-14 0,0 3 2 16,0-4 10-16,7 0 5 0,-7 1 0 0,0-1-5 16,7 0-10-16,6-3-9 0,-7 0-17 15,8-1-5-15,4-3-9 0,-4 4-6 0,5-4-2 16,1 0-7-16,0 0-3 0,5 0-4 0,-5 0-1 16,6 4-4-16,-7-4 2 0,1 3 1 15,0 1-10-15,-8 0-44 16,8-1-58-16,-7 5-71 0,-7-1-66 0,8 0-95 0,-2 4-248 15,-4-3-308-15,-2 3-97 0,0-4 77 16,-6 4 381-16</inkml:trace>
  <inkml:trace contextRef="#ctx0" brushRef="#br0" timeOffset="83908.645">15572 10737 343 0,'-7'12'316'0,"0"-6"145"0,-5 6 43 0,12-9-19 0,-6 5-85 0,-2-1-31 0,2-3-54 0,6-4-76 16,-6 3-63-16,6 1-44 0,0-4-16 0,-7 4-7 15,7-1-1-15,0-3 2 0,0 4 2 16,0 0 0-16,0-4-5 15,0 3-8-15,0-3-5 0,0 4-2 0,0-4 1 0,7 0-9 16,-7 4-12-16,6-4-12 0,0 0-10 16,2 0-6-16,-2 0-12 0,6 0-12 0,-5 0-7 15,6 0-5-15,0 0-2 16,1-4-4-16,-2 4-1 0,2-4-1 16,-2 4 3-16,1 0 5 0,1-3-5 0,-8 3-2 0,14-4-1 15,-14 4-3-15,7-4-12 0,0 4-30 16,0-3-46-16,0-1-59 0,0 4-66 0,0-4-66 15,-6 1-122-15,6 3-240 16,-1-4-142-16,-5 0-40 0,6 1 57 0,-7-1 207 0</inkml:trace>
  <inkml:trace contextRef="#ctx0" brushRef="#br0" timeOffset="84633.649">16777 10360 166 0,'6'-7'517'0,"0"0"217"15,1-1-49-15,6-3-154 16,-13 3-77-16,7 1-128 0,-1 0-109 0,0 3-69 16,-6-3-46-16,0 0-31 0,0 3-17 0,0 0-10 15,0 1-6-15,0-1-9 0,0 4-5 16,0-4-8-16,-6 4-6 0,6-3-2 15,-6 3-2-15,-1 3-1 0,7 1-1 0,-6 0-3 16,-8 7 5-16,8 0 1 0,0-1 7 16,-1 6 6-16,0 2 11 0,7 4 8 15,-6 0 3-15,6 0 2 0,0 3-3 0,6 4-5 16,-6 1-14-16,7 3-1 0,0-4-4 16,5 0 3-16,-5 0-4 0,6 1-2 15,-6-1-7-15,5-3 1 16,2 3 0-16,-2-6-5 15,-4 2 6-15,4-3 4 0,-5-4 13 0,6 1 4 0,-7-1 1 0,1-4-5 0,-1 1-1 16,0-4-9-16,-6 0-4 0,8 0 8 0,-8 0 0 16,6 0-7-16,-6-3-2 15,0-1 0-15,6 0-4 0,-6 0-5 0,-6 1-14 0,6-5-40 16,0 1-41-16,0 3-50 0,-6 1-45 16,-2-5-33-16,2 5-13 0,0-5-30 15,-1 1-64-15,1 3-91 0,-1-3-15 16,1-4-90-16,-1 4 11 0,1-1 72 0,0-3 64 0,-2 0 31 15</inkml:trace>
  <inkml:trace contextRef="#ctx0" brushRef="#br0" timeOffset="87749.7662">16946 10419 218 0,'6'0'138'0,"1"0"20"0,-7-4-31 0,7 4-29 16,-7-4-18-16,6 4-6 0,0-3 4 0,-6 3 19 15,6-4 24-15,-6 4 22 0,8-4 20 16,-8 4 56-16,6-3 4 0,-6 3-1 0,6-4-9 15,-6 0-22-15,7 1-31 0,-7 3 5 16,0 0-33-16,7-4-40 0,-7 0-29 16,6 4-20-16,-6-3-16 0,0 3-10 0,7-4-8 15,-7 0-6-15,6 4-2 0,-6-3-1 16,6-1 0-16,-6 4 0 0,0-4 2 0,7 1 7 16,-7-1 21-16,7 4 12 0,-7-3 12 15,0 3 7-15,6-4-9 0,-6 0-8 0,0 4-8 16,6-3-11-16,-6 3-8 0,0-5-4 15,0 5-3-15,0-3 1 0,0 3-1 0,0-3-2 16,0 3-5-16,0 0 1 0,0-5-3 16,0 5-1-16,0 0 2 0,0 0-3 15,-6 0 1-15,6 5 0 0,-6-5 0 0,-1 3 0 16,0 0 0-16,-5 5 0 0,5-4 0 16,-6 3-3-16,6 4 2 0,-5-4 0 0,4 1-2 15,-4 3 2-15,6 0 4 0,-1-4-2 16,-6 8 2-16,6-5-2 0,1 1-1 0,0 4 2 15,-2 0-1-15,2 0 5 0,0 3-2 16,6-3 6-16,-7 3 1 0,1 0 7 16,6 0 4-16,0-3 3 0,0 3-1 0,-7-3-2 15,7 0-1-15,7 0 2 0,-7-5 0 16,0 5 1-16,0-4 5 0,6 0 3 0,1-4-6 16,-7 4 4-16,6-3 1 0,0-1-5 15,8 0-3-15,-8-3-2 0,1 4-3 16,6-5-4-16,0-3-2 0,-1 3 0 15,2-3-3-15,-1 0-1 0,0-3-2 0,6 0-4 16,-5-2-1-16,-2 2-1 0,8-5 3 16,-7 1 0-16,0 0 1 0,0-4-3 15,1 4 0 1,-2-4-1-16,1 0 3 0,0 0-2 0,-6 0 1 0,5 0-1 0,-4 4 5 16,-2-4-2-16,0 3 1 15,1 0-4-15,-7 1 0 0,7 4-1 0,-7-5 3 0,6 5-2 16,-6-1 1-16,0 4-3 0,0-4 1 0,6 1 0 15,-6 3 0-15,0-4 0 0,0 0 0 16,0 1-3-16,0 3-6 0,7 0-10 16,-7-4-17-16,0 4-14 0,0-4-16 0,6 4-20 15,-6-3-18-15,0 3-16 0,0-4-8 16,0 4-2-16,7 0-8 0,-7-4 2 0,0 4 8 16,0 0 18-16,7-3 16 0,-7 3 16 15,0 0 31-15,0 0 20 0,6 0 11 16,-6-4 7-16,0 4 3 0,0 0 2 0,0 0 3 15,6-4 1-15,-6 4 0 0,0 0 2 16,0-3 6-16,7 3 10 0,-7-4 17 0,0 4 30 16,7-3 23-16,-7 3 27 0,0-4 8 0,0 4-7 15,6-4-13-15,-6 4-16 0,0-3-18 16,0 3-11-16,6-4-15 0,-6 4-12 16,0-4-5-16,0 4-6 0,0-3-6 0,0 3-7 15,7 0 3-15,-7-4-6 0,0 0 0 16,0 4-6-16,0-3 5 0,7 3-2 0,-7-4 4 15,0 0 11-15,0 4 5 0,6-3-1 16,-6 3 0-16,0-4-6 0,0 4-6 0,0-4 0 16,0 1 0-16,0 3-3 0,0-4-3 15,0 4-2-15,0-4 3 0,0 4-2 16,7-4-3-16,-7 4-1 0,0 0 2 0,0-3 1 16,0 3 2-16,0 0 1 0,0 0-5 0,0 0 8 15,0 0-4-15,0 3 3 0,0 1 0 16,-7 0-3-16,7 3 3 0,0 1 2 15,0-1 6-15,0 4 3 0,-6 0 2 16,6 0 1-16,0 3 3 0,0-3 5 0,0 4 1 16,0 0-1-16,6-4 4 0,-6 0 0 15,7-4-1-15,-7 4 4 16,6-3 6-16,0-1 5 0,-6-3 5 0,8 3-1 0,-2-3-7 16,6-4-4-16,-5 0-6 0,0 0-8 0,-1-4-10 15,7 0-2-15,-7 1-3 0,8-5-3 16,-8 1-2-16,1 0 1 0,6-5-1 15,-7 1-2-15,1 0-2 0,-1 0 0 0,1 0 5 16,0 0-3-16,-7 0-1 0,6 1-1 16,-6-1-3-16,0 3-3 0,0-3-7 0,0 4 1 15,-6 0 0-15,6-1-2 0,-7 1 3 0,0 3 2 16,7-3 3-16,-6 7 2 0,-1-4 3 16,1 0-5-16,0 4 2 0,-1-3 2 15,0 3 2-15,1 3 0 0,0-3-3 16,-2 4-1-16,-4 3 5 0,5 1-3 0,1-1 1 15,-8 1 1-15,8-1 0 0,0 4-2 16,0-4-5-16,6 1 3 0,-8-1-1 0,2 0-1 16,6 0-7-16,0-3 3 0,0 0 1 15,0-1-4-15,0 1-13 0,0 0-12 16,6-4-15-16,2-4-4 0,-2 0-5 0,6 1 9 16,2-5 11-16,-1 1 15 0,7-4 10 15,-1-3 4-15,0-1 5 0,8 0 6 16,-8-3 1-16,7-1 4 0,0-2 6 0,0 2 2 15,0 5 3-15,-7-1 7 16,-5 0 7-16,-2 8 5 0,2-4-3 0,-8 8-4 0,1-5-7 16,-1 5-5-16,1 3-1 0,-7-5-9 15,0 5 4-15,0 5-4 0,0-2-2 0,-7 0-2 16,7 2 3-16,0 2-2 0,0-3 0 16,0 3-1-16,0 0 0 0,0 0 5 0,7 4 3 15,0-3-1-15,-1-1 1 0,0 0-6 16,0 1 2-16,8-5-6 0,-8 5 5 0,1-5-2 15,-1 4-1-15,8-3 3 0,-8 3 0 16,0-3 9-16,1 3 0 0,0-3 5 16,-7 0 0-16,6 3-4 0,0-3-5 0,-6 0 2 15,7-1-1-15,-7 1 2 0,0 0-3 16,7-1 1-16,-7 1-1 0,0 0-13 0,0-1-21 16,0 5-28-16,0 3-34 15,0-4-47-15,-7 4-89 0,7 0-192 0,-7 0-227 0,1-4-107 16,0 0 72-16,-1 1 58 0,0-5 172 15</inkml:trace>
  <inkml:trace contextRef="#ctx0" brushRef="#br0" timeOffset="88619.8725">18190 10155 224 0,'0'0'532'16,"-7"-4"180"-16,7 4-68 0,0-4-167 15,-6 1-62-15,6 3-122 0,-7-4-99 16,7 4-66-16,0 0-45 0,-6-4-23 0,6 4-14 15,0 0-4-15,-6-3 7 0,6 3 9 16,0 0 8-16,0-4 4 0,6 4 1 16,-6 0-5-16,0 0-12 0,6 0-6 0,1-4-8 15,-7 4-9-15,6 0-13 0,1 0-6 16,-7 0-3-16,6 0-3 0,1-3-4 0,-7 3 1 16,6 0 1-16,0 0-3 0,2 0 3 15,-8 0 2-15,6 0 1 0,-6 0 3 0,6 0 2 16,-6 0 0-16,7 3 3 0,-7 1-5 15,0-4 1-15,0 7-1 0,0 1-5 0,0-1-3 16,-7 4-2-16,1 4 0 0,-8 0 3 16,8-1 1-16,-7 5-2 0,0-5-5 15,7 1 5-15,-7 3-4 0,7-7 1 0,-8 4 1 16,8-5 0-16,-1 1-5 0,1-3 0 16,6 0-1-16,-7-1 4 0,7 0 1 0,0-3-2 15,0-1 2-15,0 1 5 0,0-4 1 16,0 4-1-16,7-4 0 0,-1 3-5 0,1-3 3 15,-1 4-2-15,0-4-5 0,8 4 1 16,-8-4 2-16,1 0 0 0,-1 3 3 16,1-3-1-16,-7 4 8 0,6 0 1 0,1-1-1 15,-7 5 0-15,0-5-6 0,-7 8-1 16,7-3-1-16,-6 2-2 0,6 1-1 0,-7 0-1 16,7-3 0-16,0 3 0 0,-6 0 3 15,6-4-3-15,6 4 3 16,-6-3 1-16,0-1 0 0,7 0 0 0,-1-3 0 15,1 3 0-15,-1-3-5 16,0-1 6-16,2 1-4 0,-2 0 2 0,0 3-2 0,1-3 2 0,0-1 7 16,-7 1-2-16,6 0 5 0,0 3 0 0,-6 0-1 15,0 1-2-15,0 3-2 0,-6 4-3 16,0-4-1-16,-1 3-10 0,0 1-25 16,-5-1-39-16,4-3-51 0,2 4-61 15,0-8-89-15,-1 4-193 0,1-3-186 0,6-1-110 16,-7-4 90-16,7 1 71 0,0-4 197 15</inkml:trace>
  <inkml:trace contextRef="#ctx0" brushRef="#br0" timeOffset="89218.0324">18626 10093 104 0,'0'0'492'0,"0"-4"271"0,7 0-41 16,-7 1-150-16,0-1-85 0,0 0-141 15,6 1-110-15,-6-1-84 0,0 0-39 16,0 1-17-16,0-1-5 0,0 0-2 0,6 1 2 16,-6-1-8-16,0 4-15 0,0-4-22 15,0 0-14-15,0 4-14 0,0-3-6 0,0 0-6 16,0 3-1-16,0-5-3 0,0 5 2 16,0 0-3-16,0 0-4 0,0 0 2 15,0 0 1-15,0 0 0 0,0 0 0 0,0 0 0 16,-6 5 0-16,6-5 0 0,0 3 0 15,0 0 0-15,0 1 0 0,0 0 3 16,-6 7-2-16,6 0-1 0,-7 0 0 0,7 4 0 16,-6-1 5-16,6 4 0 0,-7 1-1 15,7 6 3-15,-7 1-3 0,7 0 1 0,-6 3-1 16,6 4 0-16,-6 3 3 0,6 1 0 16,0 0 1-16,0 7 0 15,0-4 3-15,0 4-2 0,0-4-3 16,0 4-2-16,0-7-3 0,0 0-1 15,0-4 3-15,-6-1 3 16,6-2-4-16,0-1 5 0,0-3-5 0,0-4 1 0,-8 0-2 0,8-8-9 16,0 5-12-16,0-8-25 0,0 0-26 0,0 0-30 0,-6-4-47 15,6 1-75-15,0-1-232 16,0-4-343-16,6-3-114 0,-6 4 44 0,0-4 287 16</inkml:trace>
  <inkml:trace contextRef="#ctx0" brushRef="#br0" timeOffset="89497.9159">18926 10569 582 0,'7'0'826'15,"-1"0"101"-15,-6 0 30 0,0 0-254 0,6-4-266 16,-6 4-179-16,0 0-112 0,0 0-67 0,0-4-40 16,0 4-29-16,6 0-34 0,-6 0-34 15,0 0-35-15,0 0-34 0,0 0-56 16,0 0-105-16,0 0-248 0,0 0-290 0,8 0-123 16,-8 0 47-16,0 0 364 0</inkml:trace>
  <inkml:trace contextRef="#ctx0" brushRef="#br0" timeOffset="90348.7905">19147 10360 3 0,'0'-4'218'16,"0"-3"120"-16,0 4 66 0,0-1-17 0,0 0 14 15,0-4-31-15,0 5-41 0,0 0-22 0,0-2 20 16,0-2-34-16,-6 3-49 0,6 1-37 16,0-1-31-16,0 1-30 0,0-1-28 15,0 0-26-15,0 1-23 0,0-1-20 0,0 0-11 16,-7 1-12-16,7-1-9 0,0 0-7 15,0 4-6-15,0-3-3 0,0-1-3 16,0 4 2-16,0-4 2 0,0 4-2 0,-6-3 0 16,6 3-2-16,0-4-1 0,0 4 2 0,0-4 0 15,0 4 1-15,0 0-3 0,0-3 2 0,0 3-1 16,-7 0 1-16,7 0 3 16,0-4-2-16,0 4 0 0,0 4 0 0,0-4 3 15,0 0-5-15,0 3 5 0,0-3-2 16,0 4-1-16,0 0 0 0,0-1 0 0,-6 1 3 15,6 3-2-15,0 4-1 0,0 0 0 16,-7 0 0-16,7 7 0 0,-7 1 0 0,7-1-3 16,-6 4 2-16,6 0 4 0,0 4-2 15,-6 3-1-15,6 1 2 0,0-1-1 0,0 4 2 16,-7 0 1-16,7-1 0 0,0-2-3 16,0 3-3-16,0-4 2 15,0 0 2-15,0-2-2 0,0-2 3 0,7-3-2 16,-7-4 3-16,0 0-3 0,0 1-1 15,0-5 0-15,0 1 0 0,0-4 0 0,0 0 2 0,0 0-1 16,0-7-1-16,0 3 3 0,0 1-2 16,0-5-3-16,0 1-7 0,0 0-12 0,0-1-32 15,0 1-69-15,0-1-102 0,0 1-208 16,0-4-320 0,6 0-122-16,-6 0 42 0,0 0 164 0,0-4 287 0</inkml:trace>
  <inkml:trace contextRef="#ctx0" brushRef="#br0" timeOffset="90922.5978">19421 10499 210 0,'0'0'532'0,"-7"4"199"0,7-4-63 15,0-4-152-15,0 4-78 0,-6 0-126 16,6-3-107-16,0 3-72 0,0-4-49 16,0 4-32-16,0-4-22 0,0-3-12 15,6 0-6-15,-6-1-6 0,7-3 2 0,-1 4-3 16,1-8 0-16,-1 4-4 0,8 0 0 15,-8 0-1-15,0 4 0 0,8-4 0 0,-8 4 0 16,0-1-3-16,1 5 0 0,-1-1 2 16,1 0 11-16,0 4 7 0,5 4 5 0,-5-4-2 15,0 7 6-15,-1 1 6 0,0-1 3 16,7 4 3-16,-6 4-4 0,6-1-1 0,-7 4-11 16,8 4-7-16,-2 1-2 0,2-1-7 15,-1 3 2-15,-1 1-3 0,8-1 3 16,-7 1-4-16,0-4-2 0,0 0-2 0,1-4 3 15,-8 1-2-15,6-5-8 0,-4 1-36 16,-2-4-48-16,0-4-62 0,1 0-146 0,-1 1-332 16,1-8-123-16,-7 3-8 0,7-3 72 15,-1-3 209-15</inkml:trace>
  <inkml:trace contextRef="#ctx0" brushRef="#br0" timeOffset="91188.5115">19909 10415 226 0,'-7'-4'413'16,"7"4"113"-16,0 0-57 0,-6 0-113 0,0 0-107 16,0 0-82-16,-2 8-51 15,2-5-17-15,-7 8-3 0,0 0 28 0,-6 4 38 0,-1 3 1 16,7 1-13-16,-13 6-23 16,6-3-29-16,1 4-27 0,-7-4-21 0,0 4-18 15,0-1-13-15,-1 1-10 0,9-4-11 16,-2 0-28-16,0-4-44 0,1 1-79 0,5-1-148 15,2-7-117-15,-2 0-128 0,8 0-68 16,-1-4 46-16,1-3 57 0,0-1 200 16</inkml:trace>
  <inkml:trace contextRef="#ctx0" brushRef="#br0" timeOffset="91487.0359">19902 10547 237 0,'0'3'611'0,"0"-3"174"0,0 4-106 16,0-4-96-16,0 0-132 0,0 4-141 0,0-4-108 16,0 0-70-16,0 0-38 0,7 0-23 15,-7 0-12-15,7 0-13 0,-1-4-1 16,1 0-6-16,6 4-7 0,0-3-9 0,-1-1-7 15,2-3-8-15,5 3 0 0,-5 1-8 16,4-1-13-16,-4-3-40 0,6 3-57 16,-7 4-63-16,-1-4-101 0,2 1-185 0,-2 3-170 15,-5-4-139-15,6 0 64 0,-6 1 68 16,-1 3 272-16</inkml:trace>
  <inkml:trace contextRef="#ctx0" brushRef="#br0" timeOffset="92086.3176">20313 10327 83 0,'7'-3'314'0,"-1"-2"127"0,-6 2-42 0,0-1-90 0,6 0-80 15,-6 4-75-15,0-3-54 0,0 3-29 0,0 0 5 16,0 3 27-16,0-3 35 0,0 4 24 16,0 3 38-16,-6-2 32 0,6 6-27 0,0-4-32 15,-6 4-39-15,6 3-33 16,-7-3-19-16,7 4-20 0,0 3-14 0,0-3-16 15,-7-1-6-15,7 1-7 0,0 0 1 16,0-4-3-16,0 4-3 0,7-8 4 16,-7 4 9-16,0-4 9 0,0 1 5 0,0-5-11 15,7 1-12-15,-1-1-4 0,0-6-1 0,1 3-6 16,6-7-5-16,-6-1-1 0,5-3 1 16,2 0-1-16,-2 0-3 0,2-3 2 15,-1 2 0-15,0-2-3 0,0 3 2 0,-7 0-8 16,8 4 1-16,-8-1 0 0,0 1 0 15,1 3 2-15,0 1 4 0,-1 3 0 0,0 0 3 16,1 0 2-16,-7 0-2 0,6 3 5 16,1 1 10-16,0 3-1 0,-7 4 4 0,6 0 0 15,-6 4 1-15,6-1-6 16,-6 5-6-16,0 7 0 16,7-4 2-16,-7 3-3 0,0 4 0 0,0-3 3 0,-7 4 0 15,1-5 3-15,6 4 2 0,-6-7 3 16,-8 0 4-16,8 1 5 0,-1-5 1 0,1 0-1 15,-7-3 4-15,6-4 0 0,1 0-4 0,0-4-5 16,-8 0-9-16,8 0-4 0,-1-3-1 0,1 0-5 16,-1-4 1-16,1 3-3 0,-1-3 0 15,1-3-6-15,0 3-3 0,6-4 4 0,-8 0-4 16,2 1 1-16,6-1 1 0,0-3 2 16,0-4 3-16,0 4 3 0,0-4-2 15,6 0 0-15,-6-4 0 16,8 0 3-16,-2 0-5 0,0 1 2 0,7-4 0 15,0-1-8-15,0-3-13 0,1 4-26 0,5 0-25 0,-6 0-24 16,6-5-32-16,1 9-37 0,0-5-63 16,5 1-142-16,-5 3-144 15,0 1-72-15,-1-4-53 16,1 3 62-16,0 0 40 0,-8 0 210 0</inkml:trace>
  <inkml:trace contextRef="#ctx0" brushRef="#br0" timeOffset="92651.8749">20938 10078 273 0,'0'-4'272'0,"0"1"114"0,7-1-13 0,-7 0-39 16,0 4-76-16,0-3-79 0,0-1-62 15,0 4-39-15,0-4-19 0,6 4-2 16,-6-3 15-16,0 3 22 0,0-4 18 0,0 4 40 15,0 0 26-15,0 0-17 0,0 0-31 0,0 0-24 16,0 4-18-16,0-4-6 0,0 0-11 16,0 3-11-16,0 1-10 0,0 0-7 15,0 3 1-15,-6 0-3 0,6 4-3 0,0 0-2 16,0 0 0-16,0 4-2 0,-7-1-1 16,7 1-6-16,0 3 3 0,-6 1-4 15,6-1 1-15,-7 4-5 0,7 0 0 0,0 0-7 16,-7 4-2-16,7 0-4 0,-6-1-1 15,0 4 1-15,6 1-6 16,-6 2-2-16,6 2 1 0,0-1 2 0,-8-1 0 0,8 1-5 16,-6 0 0-16,6 1 4 0,-6-5-5 15,6 0 4-15,0 0 1 0,0-3-2 0,0 0-1 16,0-4 3-16,0 0-2 0,0-1-5 16,0-2-6-16,0-1-9 0,0 1-3 0,0-5-5 15,6 1-9-15,-6 0-5 0,0-4-7 16,0-1-13-16,0 1-27 0,0-3-47 15,0 3-137-15,0-8-262 0,0 5-163 0,0-5-73 16,0 1 30-16,0 0 301 0</inkml:trace>
  <inkml:trace contextRef="#ctx0" brushRef="#br0" timeOffset="97043.7416">16536 11492 114 0,'0'0'330'16,"6"0"86"-16,-6 0-68 0,0 4-96 0,6-4-65 15,-6 0-59-15,8 3-46 0,-2 1-29 16,6 3-19-16,-5 4 0 0,6-3 20 15,0 3 31-15,1 3 39 0,-2 1 32 0,8-1 29 16,-7 5 10-16,7-4 11 0,-2 3-22 16,2 0-35-16,0 1-27 0,6-1-28 0,0-4-15 15,0 1-13-15,0 0-6 0,0-1-11 16,0-2-3-16,7-5 1 0,0 4-1 0,-1-7 1 16,1 3-2-16,-1-3-3 0,1-4-4 15,5-4-5-15,2 4-6 0,-7-7-7 16,5-1-3-16,8 1-3 0,-7-4-2 0,0-4-2 15,0 0-1-15,1 1-3 16,-1-5 4-16,-1 1-2 0,9-4-2 0,-9 0 4 16,7-4-2-16,-5-3 0 0,5 4 2 15,-6-5 2-15,7-2-5 0,-7 5 0 16,0-2 1-16,1 0 0 0,-8 0-2 16,7 3-4-16,-6-3 0 0,-1 3 5 0,-6 0-5 15,0 1-1-15,1-1-4 0,-2 4 5 0,-5-4-1 16,0 4 4-16,-1-3 2 15,0 3 1-15,1-4-3 0,-7 5 3 16,7-5-4-16,-8 0 1 16,8 4-7-16,-7-3 5 0,7-1-2 0,-7 0 2 15,0 0-2-15,0 1 1 0,-1-1-1 16,2 4-1-16,-8-3 3 0,8-1-2 0,-8 0 3 16,-6 1-1-16,6-1-2 0,1 1 2 0,-7-1-2 0,0 0 0 15,0 4-1-15,0-4 3 0,0 5-2 16,0-5-4-16,0 4 5 0,-7 0-1 0,7 0-1 0,0 0 0 15,-6 0 2-15,6 4 2 0,-6-4 2 16,6 4-1-16,-7-1 0 0,0 1-3 0,1 3-2 16,0-3 0-1,-8-1 2-15,8 1 2 0,-7 4-6 16,0-5 2-16,0 1 0 16,-7 3 3-16,7-3 1 0,-7 3-3 0,8-3-4 0,-8 0 2 15,0-1 1-15,-5 1 0 16,5-4-3-16,-6 3 2 0,0-2-1 0,-7 2 1 0,1 5 1 15,-7-5 2-15,0 5-2 0,-1 3 3 16,-5 0-2-16,6-1 0 0,-1 5-1 0,2 0 0 0,5 3 0 0,1-3 0 0,-1 3 0 16,1 1 0-1,5 3 0-15,1-4 0 0,0 4-3 0,0 0 2 16,1 0 1-16,-2 4 0 16,1-4-2-16,0 7 1 0,-7-3 1 0,1 3 0 0,-1 4 0 0,1-3-3 15,-1 6 2-15,1-3 3 0,-1 4-1 16,-6-1-1-16,6 1 0 0,1 0 0 15,5 3-3-15,-5-4 2 0,6 2 1 16,7-2 0-16,-7 4 0 16,6-3-3-16,1 0 2 0,-1 3 1 0,7 0 3 0,-7-3-2 0,8 3-1 15,-8 1 0-15,0 3 0 0,7-4-3 16,-7 4 2-16,8-4 4 16,-8 4-2-16,7 0-1 0,0 0-3 15,-6 0 0-15,5 0 4 0,2 0-1 0,-2 4 0 0,1-5 0 0,1 1-2 16,-2 4 2-16,8-4-3 0,-7 0 2 15,6 4 0-15,1-4 1 0,-1 0 0 0,1 0 0 16,0 4 0-16,6-5 0 0,-8 5 0 16,2-4 3-16,6 0-2 0,-6 4-1 0,6-1-3 15,-6-3 2-15,6 0 1 16,0 0 0-16,0 0 0 0,0 0 3 0,0 0-2 0,6 0 1 16,-6 0-1-16,6 0-1 0,-6-4 0 15,6 4 0-15,-6 1 0 0,8-2 0 0,-2 1 0 16,0 0 3-16,-6 0 1 0,7-4-5 15,-1 4 3-15,1 1-1 16,0-1-1-16,5 0 2 0,-6-1-1 0,8 1 2 0,-8 0 1 16,7 1 3-16,1-1-2 15,-2-4 5-15,8 4-5 0,-7-4 0 0,7 0 1 16,-8 1 2-16,14-1-3 0,-6 1-3 0,0-5-2 16,5 4 3-16,-5-3 1 0,7 0 0 0,-1-1 0 15,6-3-3-15,-6 0 0 0,7 0-6 16,-1-4-19-16,1 1-37 0,6-4-52 15,0-1-61-15,7-3-76 0,-8 0-156 16,15-3-166-16,-8-5-47 0,7 1-23 0,1-1 109 16,-2-3 54-16,2 0 109 0</inkml:trace>
  <inkml:trace contextRef="#ctx0" brushRef="#br0" timeOffset="98199.8323">18835 11690 250 0,'13'0'175'0,"-7"-4"27"0,0 4 16 15,1 0-12-15,0 0-13 0,-1 0-7 16,-6-4 26-16,6 4 23 0,1 0 7 15,-7 0-1-15,7 0-11 0,-7 0 19 0,6-3 7 16,-6 3-32-16,7 0-37 0,-7 0-48 16,0 0-44-16,0 0-32 0,6-4-26 0,-6 4-11 15,0 0-10-15,-6 4-4 0,6-4-3 16,-7 0-1-16,1 3-3 0,-8-3-3 0,2 4-1 16,-8 3 2-16,-6-3 0 0,-1 3 1 15,-5 1 0-15,-1 3 3 0,1-4-5 0,-7 4 2 16,7-4-1-16,-7 5 1 0,6-5-3 15,7 0 0-15,0 1 2 0,0-5-2 0,0 5-1 16,7-5 0-16,-1 1 0 0,0-1 2 16,1 1-1-16,5 0-1 0,2-1 0 0,-2 1 0 15,8-4 3-15,-1 0-2 0,1 4 0 16,0-4-1-16,6 0 0 0,-7 0 0 16,0 3 0-16,7-3 0 0,-6 0-3 0,6 0-3 15,-6 0 4-15,6 0 1 0,0 4-2 0,-7-4 2 16,7 0 1-16,0 0 0 0,-7 0 6 15,7 0 4 1,0 4-2-16,0-4 6 0,0 0-2 0,0 3 0 0,0-3 0 0,7 4 2 16,-7-4 2-16,7 4 5 15,-7-1-3-15,6 1 1 0,0 0 4 0,8 3 0 0,-8 0 1 16,7 0-3-16,-7-3 2 16,8 7 1-16,-2-4-2 0,2 1-10 0,-1-1-5 15,0 1-3-15,0-1 4 0,-7 0-1 16,8 1-4-16,-2-1 1 0,2-3-3 0,-8 3 1 15,7 0 2-15,-7-3 0 0,1 0-5 16,6-1 0-16,-13 1-4 0,6 0-13 16,1-4-31-16,0 3-42 0,-7-3-56 0,6 4-91 15,0-4-210-15,1 0-169 0,-7 0-132 0,6 3 73 16,1-3 48-16,-7 0 250 0</inkml:trace>
  <inkml:trace contextRef="#ctx0" brushRef="#br0" timeOffset="98976.0137">18183 11943 225 0,'-6'0'202'0,"-1"0"55"0,1 0 19 16,0 0-34-16,6 0-38 0,-8 0-2 16,2 0-6-16,6 0-6 0,-6 0-6 0,6 0 5 15,-7 0 3-15,1 0 14 0,6 0 24 16,-7 0-27-16,7 0-47 0,0 0-46 15,-6 0-36-15,6 0-25 0,-7 0-20 0,7 0-8 16,0 0-9-16,-6 0-3 0,6 0 0 16,0 0-1-16,0 3 0 0,0-3 0 0,-7 0 3 15,7 0 1-15,0 4 5 0,0-4 7 16,0 0 0-16,7 4 8 0,-7-4 3 0,0 3 1 16,0-3-3-16,0 4-3 0,0 0 1 15,6-4-5-15,-6 3 2 0,7 1-3 16,-7 0-7-16,6 3 2 0,1 0-5 15,-1 0 6-15,1 1 2 0,-1-1 1 0,8 4-3 16,-8-4-1-16,7 4 2 0,-7 1 2 0,7-1-2 16,0 0 1-16,1 0-5 0,-2 0 2 0,2 3-4 15,-2-3-2-15,1 4-4 16,1-1 2-16,5 1-3 0,-6-4 2 0,0 3-3 16,0 2 1-16,0-6-4 0,-7 1 3 15,8-3-1-15,-8 3 4 0,7-4 0 0,-13 0 6 16,7-3 5-16,-1 0-4 0,1-1-4 0,-7 1-4 15,0 0-4-15,6-1-4 0,-6-3-14 16,0 0-16-16,6 4-20 0,-6-4-16 16,0 4-21-16,8-4-52 0,-8 0-74 15,0 3-166-15,6-3-262 0,-6-3-127 0,0 3 9 16,6 0 43-16,-6-4 295 0</inkml:trace>
  <inkml:trace contextRef="#ctx0" brushRef="#br0" timeOffset="99507.8139">19499 11661 126 0,'6'-4'324'16,"-6"0"165"-16,7 4 9 0,-7-3-43 15,7-1-103-15,-7 4-97 0,0-4-75 0,6 1-28 16,-6 3-32-16,0-4-32 0,0 4-13 16,6 0 14-16,-6-4 17 0,0 4 8 0,0 0-4 15,0 0-8-15,0 4-6 16,0-4-14-16,0 4-11 0,0-1-11 0,0 1-8 16,0 3-2-16,-6 4-10 0,0 4-4 15,-1 3-6-15,0 0-4 0,1 8-7 0,-7 0-4 16,0 7-5-16,0 0 1 0,-1 0 9 15,2 7 5-15,-1-3 3 0,0 7-1 0,0-4 6 16,-1 4 5-16,2 0-4 0,-2-4-7 16,1 1-7-16,1-1-2 0,-2-4-7 15,8-3-5-15,0-3 1 0,-8-1-4 0,8-7 1 16,-1 0-3-16,1-4 1 0,6 0 2 16,-6-7-3-16,6 0-3 0,0 1 4 0,-7-5-14 15,7 0-32-15,0-3-43 0,-7 3-62 16,7-7-109-16,0 4-276 0,0 0-212 0,0-4-98 15,0 0 30-15,0 0 257 0</inkml:trace>
  <inkml:trace contextRef="#ctx0" brushRef="#br0" timeOffset="103964.5457">21310 10448 14 0,'0'-4'9'0,"6"0"1"0,-6 1 6 15,6-1 15-15,-6 0 15 0,7 1 0 16,-7-1-7-16,7 1-8 0,-1-1-7 0,0 0-7 16,-6 1-4-16,7-1-3 15,0 0-4-15,-7 1-2 0,6-1-1 0,1 0 0 0,-1 1-2 16,-6-1-1-16,6 0 0 0,1 1 0 15,0-1 2-15,-1 0-1 0,0 1-3 0,-6-1 2 16,8 0 0-16,-2 1 0 0,0-1 0 16,1 1 0-16,-1-1 0 0,-6 0-2 0,7 1-3 15,-1-2-1-15,1 2 2 0,-1 0 1 16,0-2 2-16,8-2 3 0,-8 0 0 16,7 3 1-16,-6-3 0 0,6 0 0 0,-7 3 0 15,8-3 0-15,-8 3-2 0,0 0-3 16,1 1 4-16,0-1-2 0,-7 0 0 15,6 1 0-15,0-1 0 0,1 4 0 0,-7-4 0 16,6 1 0-16,1-1 2 0,0 0-5 16,-7 1-10-16,6 3-5 0,-6-4-1 0,6 1-1 15,2-1 2-15,-8 0-6 0,6 4-35 16</inkml:trace>
  <inkml:trace contextRef="#ctx0" brushRef="#br0" timeOffset="104641.3455">21701 10166 147 0,'6'-4'101'0,"-6"4"43"16,6-4-14-16,-6 1-30 0,0 3-21 0,6-4-3 16,-6 4 4-16,7-4 4 0,-7 4 8 0,0-3 8 15,7 3 8-15,-7-4 2 0,0 4 2 16,0 0 13-16,6-4 4 0,-6 4-10 16,0 0-17-16,0-3-23 0,0 3-23 0,7 0-17 15,-7-4-11-15,0 4-7 0,0 0-6 16,0-4 2-16,6 4 7 0,-6 0 6 15,0 0 3-15,0 0 3 0,0 0 4 0,0 0 2 16,0 0 5-16,0 0 7 16,0 0 3-16,0 4-3 0,0-4-3 0,0 0 1 0,0 4-1 15,-6-4 15-15,6 3 7 0,0 1-1 16,-7 0-3-16,1 3-1 0,-8-3-7 16,8 7-9-16,-6-4-13 0,-2 4-5 0,1 0-1 15,-7 0-4-15,2 0-3 0,4 4-2 16,-12-4 3-16,7 3-5 15,-1-3 0-15,0 0-7 0,-6 4-2 0,7-4-7 16,-1 0-1-16,1-3 0 0,6 3-1 16,-6-4-3-16,5 0-1 0,1 4 3 0,0-7-2 0,7 3 3 0,-7-3-3 15,6-1 1-15,0 1-1 16,1 0 2-16,6-4-7 0,-6 3 3 0,6-3-2 16,0 4 2-16,-7-4 0 0,7 0 1 15,-7 4 0-15,7-4 0 0,0 0-3 0,-6 3 5 16,6-3-4-16,0 0 1 0,0 4 4 15,0-4-2-15,-6 0 4 0,6 0 3 0,0 0-1 16,0 0-4-16,0 4-2 0,0-4 4 16,0 0 8-16,0 0 4 0,0 0 3 0,0 3 2 15,0-3-1-15,6 0 2 0,-6 0 0 16,6 4 6-16,-6-4 3 0,7 4 7 16,0-1 6-16,5 1 2 0,-5 3-2 0,6-3 0 15,0 3-6-15,-7 0-2 0,8 1 1 16,-2 3 2-16,2-4 2 0,-1 1-4 0,0-1-3 15,0 4-5-15,7-4-1 16,-14 1-4-16,13-1-3 0,-12 0-4 0,6 4-4 0,0-7 2 16,0 3-6-16,-7-3-4 0,8 3-2 15,-8-3-2-15,0-1-2 0,1 1 6 0,-1 0-4 16,1-1 1-16,-7-3-2 16,7 4 2-16,-1-4-5 0,-6 4-6 0,6-4-21 15,-6 3-27-15,8-3-34 0,-2 4-44 16,-6-4-65-16,6 4-115 0,0-4-245 0,1 0-111 15,-7 3-64-15,7-3 42 0,-7 0 180 0</inkml:trace>
  <inkml:trace contextRef="#ctx0" brushRef="#br0" timeOffset="105353.8539">21101 10660 15 0,'0'0'262'0,"0"0"133"0,-6 0 21 15,6 0-64-15,0 0-61 0,0 0-79 0,0 0-68 16,-7 0-43-16,7 0-24 0,0 0-11 16,0 0 0-16,0 0 6 0,-6 0 6 15,6 0 17-15,0 0 28 0,0 0 51 0,0 0-4 16,0 0-25-16,0 4-27 0,0-4-28 16,0 0-22-16,0 0-20 0,0 0-13 0,0 4-10 15,0-4-9-15,6 3-2 0,-6-3 4 16,7 4 1-16,-7 0 4 0,6-1 11 15,-6 5 7-15,6-5-4 0,1 5 0 0,6 3-1 16,-7-4-3-16,1 0-6 0,6 4 1 16,0-4-6-16,-7 4-6 0,8 1-5 15,-2-1 1-15,2 0 0 0,-1 0-6 0,0 0-1 16,0 0 1-16,-1 0 2 0,2-1 5 16,-1 1 5-16,0 0-2 0,-6 0-2 0,5-3-2 15,-5 3 3-15,6-4-5 0,-7 1 0 0,1-1-2 16,0 0 0-16,-1-3 0 15,1 3 3-15,-1-3 6 0,-6 0 7 0,0-4 5 16,6 3 0-16,-6 1-6 16,7-4-11-16,-7 4-10 0,0-4-31 0,7 3-45 0,-7-3-59 15,0 0-77-15,0 4-159 16,0-4-241-16,6 0-128 0,-6 0-11 0,0 0 29 0,0 0 298 16</inkml:trace>
  <inkml:trace contextRef="#ctx0" brushRef="#br0" timeOffset="106017.1527">22123 10104 258 0,'0'-4'198'16,"0"0"39"-16,-6 1 5 0,6-1-40 15,-6 4-40-15,6-4-36 0,0 1-23 0,-7 3-11 16,7-4-12-16,0 4 2 0,-6-4 26 16,6 4 46-16,0 0 34 0,-7 0 8 0,7 0-2 15,0 4 15-15,-7-4-1 0,7 7-34 16,0 1-36-16,-6 3-23 0,6 0-21 0,-6 7-10 16,-2 4-5-16,8 0-4 0,-6 7-2 15,0 0-4-15,0 4-8 0,6 4-7 16,-7 0-4-16,0 3-3 0,7 0-5 15,-6 4-1-15,-1-3-4 0,1 2-11 16,0-2-2-16,6-4-8 0,-8-1-2 0,2 1-4 16,6-8-4-16,-6 1-1 0,6-5-1 15,-6 1 0-15,6-4-3 0,0-4 2 0,-8-4 1 16,8 1 0-16,0 0 0 0,0-4-8 16,0 0 5-16,0-4-1 0,0 1-2 0,0-5-12 15,0 1-12-15,0 3-23 0,0-3-28 0,0 0-51 16,0-4-95-16,0 3-236 0,0 1-229 15,0-4-118-15,0 0 78 0,0 0 110 0,0 0 262 16</inkml:trace>
  <inkml:trace contextRef="#ctx0" brushRef="#br0" timeOffset="106531.5063">22202 10583 44 0,'6'-3'380'0,"-6"3"246"0,0-4 15 0,0 0-129 0,0 1-153 16,0-1-78-16,6 0-71 0,-6 1-68 15,0-1-46-15,0-3-34 0,8 3-24 0,-8-3-6 16,6 0 0-16,-6-1 0 0,6-3 0 15,1 0-5-15,-1 4-5 0,1-8-7 0,0 8 1 16,5-8-3-16,-6 4-5 16,8 0-4-16,-8 0 4 0,1 0-4 0,6 4-2 15,-6-4-4-15,-1 4 4 0,0 3-4 0,1-3 2 16,-7 3-3-16,7 0 2 0,-7 1-3 0,6-1 6 16,-6 4 4-16,6-4 2 15,-6 4 2-15,7 0 4 0,-7 0 4 16,7 0-2-16,-7 0 1 0,6 4-1 0,1 0-2 15,-1 3-2-15,0 0 2 0,1 1 7 16,0 3 0-16,-1 3 2 0,8 1 6 0,-8-1 1 16,7 5 2-16,-7-1 3 0,7 4-5 15,-6-3-6-15,5-1-3 0,-4 4-6 0,-2-8-5 16,0 5-4-16,1-1 1 0,-1-3 1 0,-6 0-3 16,7-4 0-16,-7 3-4 0,6-3-13 15,-6-4-24-15,7 4-24 0,-7-7-32 16,0 0-75-16,0-1-241 0,0 1-228 15,6 0-142-15,-6-4 89 0,0 0 70 0,0 0 263 16</inkml:trace>
  <inkml:trace contextRef="#ctx0" brushRef="#br0" timeOffset="106795.1941">22632 10529 125 0,'6'-4'360'15,"-6"0"161"-15,0 1-36 0,0-1-99 16,0 0-120-16,0 1-89 0,0 3-64 0,0-4-41 15,0 4-28-15,0 0-16 0,-6 0 2 16,-1 4 18-16,0-1 33 0,1 5 89 0,-7 3 33 16,-7-1-18-16,1 5-35 0,-1 3-33 15,1 1-33-15,-8 2-26 0,8-2-21 16,0 3-14-16,-8 0-7 0,8 0-6 16,0-4 0-16,6 0-5 0,-1-2-3 0,2 2 1 15,-2-7 1-15,8 0-10 0,-7-4-15 16,6 0-29-16,1 1-41 0,6-5-57 0,-7 5-120 15,7-5-174-15,0-3-180 0,0 0-53 16,0 0 41-16,0 0 172 0</inkml:trace>
  <inkml:trace contextRef="#ctx0" brushRef="#br0" timeOffset="107051.0405">22599 10650 205 0,'19'-4'487'0,"-12"4"175"0,6-4-41 16,-7 4-160-16,2-3-107 0,-2 3-73 16,0-4-79-16,0 4-51 0,1 0-34 15,-7-4-22-15,7 4-10 0,-1 0-4 16,1 0 0-16,-7-3-4 0,6 3-13 0,0 0-22 16,2-4-12-16,-2 4-9 0,0 0-12 0,-6-4 0 15,6 4-6-15,1 0 0 0,6-3-2 16,-13 3-1-16,13 0-13 0,-6-5-20 0,0 5-26 15,-1 0-25-15,0-3-22 16,1 3-25-16,0 0-54 0,5 0-132 0,-5 0-132 16,-1-4-131-16,1 4-37 0,0 0 71 15,5-3 61-15,-5 3 173 0</inkml:trace>
  <inkml:trace contextRef="#ctx0" brushRef="#br0" timeOffset="107720.1301">23127 10419 227 0,'6'-8'212'0,"0"-3"77"0,1 8 17 0,-7-5-54 16,7 5-69-16,-1-1-43 0,-6 0-43 15,0 1-29-15,6 3-15 0,-6-4 0 16,0 4 13-16,0 0 27 0,0 0 31 0,0 4 32 15,-6-1 16-15,6 1 8 0,-6 3 23 16,6 4-21-16,-7 0-39 0,7 0-39 16,-7 0-29-16,7 0-18 0,0 4-19 0,-6 0-10 15,6-4-8-15,0 3-3 0,0-3-3 0,6 4-4 16,-6-4-4-16,0-4 1 0,7 4 6 16,-7-4 0-16,0 1 2 0,7-5-2 15,-1 1-4-15,0 0-1 0,1-4 1 0,0 0-4 16,-1-4 0-16,7-3-4 0,0-1-3 15,0-3 4-15,1 4-4 0,-2-4 1 16,1 0 1-16,1 0 0 0,-2 4 0 0,2 0-2 16,-8 3-2-16,0-3 0 0,1 3 0 15,-1 4 3-15,1-4 1 0,0 8 2 0,-7-4 4 16,6 4 1-16,0-1 4 0,-6 1 3 0,0 3 4 16,7 1 9-16,-7 3-2 0,0 3 5 15,0 1-4-15,0 3 4 0,0 4-4 16,-7 0-4-16,7 4-1 0,-12-1 2 0,5 1 1 15,-6 0 0-15,6 3-6 0,-13-3 2 16,8-1-1-16,-1 1 1 0,0-1-3 0,-6-6 5 16,5-1 6-16,-6 1 4 15,8-5-4-15,-1-3-2 0,-1 0 6 0,-5 0 11 0,6-3 6 16,0-5 5-16,7 1 2 16,-8-1-6-16,2-3-15 0,4 0-12 0,2-3-8 15,0 3-7-15,0-4-5 0,-1 1-2 16,7-5-1-16,0 1 0 0,0 0 0 0,0-4 0 15,7 0-6-15,-1 0 2 0,0-4-5 16,8 0-13-16,-2 0-17 0,8-3-27 16,-1 4-28-16,1-5-32 0,0 5-20 0,5-5-19 15,1 1-31-15,1-1-92 0,-1 5-146 16,0-4-34-16,-7 3-132 0,7 0 46 0,-12 4 59 16,5 1 44-16,-6-1 178 15</inkml:trace>
  <inkml:trace contextRef="#ctx0" brushRef="#br0" timeOffset="116734.4167">19825 11752 114 0,'32'22'74'0,"7"-3"0"0,-6-5 1 0,-7 1-20 15,6-8-17-15,-5 0-15 0,-1 1-23 16,-7-1-28-16,7-3-18 0,0 3-9 0,0-3-11 16,0 3-39-16</inkml:trace>
  <inkml:trace contextRef="#ctx0" brushRef="#br0" timeOffset="135585.0937">23322 10510 49 0,'6'-7'38'16,"-6"3"9"-16,7-3-3 15,0 0-3-15,-1-1-1 0,0 1 3 0,-6-1 9 16,7 1 2-16,0 3-6 0,-7-3-12 0,6 3-10 16,-6 1-10-16,6-1-4 0,-6 0-4 15,7-3-4-15,-7 4 0 0,0-1-3 0,7 0-1 16,-7-3 2-16,0 3-1 0,6-3-1 15,-6 3 0-15,7-3 0 0,-7 3-2 16,0-3 2-16,6 0 2 0,-6 3-2 0,6-3 0 16,-6 0 0-16,7-1 0 0,-7 0 0 15,0 5 0-15,7-5 0 0,-7 1 0 0,6 0 0 16,-6 3 0-16,6-3 0 0,-6 0 0 16,0 3 2-16,8-3 1 0,-8-1-2 15,6 5-1-15,-6-5 2 0,0 1-1 0,6 3-3 16,-6-3-2-16,7 0-4 0,-7 3-2 15,6-3-2-15,-6 0 4 0,7-1 0 0,-7 1 3 16,6 0 1-16,-6 3 1 0,7-3 2 16,-7 3 1-16,6-4 0 0,-6 1-2 0,6 3-1 15,2 1-10-15,-8-5-19 0,0 1-33 16,6 3-31-16,0 1-21 0</inkml:trace>
  <inkml:trace contextRef="#ctx0" brushRef="#br0" timeOffset="136975.0324">23518 9910 9 0,'0'0'29'16,"-8"0"11"-16,8 0 8 0,-6 0 2 15,6 0-4-15,0 0-4 0,-6 3-2 16,6-3-7-16,-7 0-8 0,7 0-9 0,0 0-4 16,0 4-6-16,-6-4 0 0,6 0-2 0,-7 4-1 15,7-4-2-15,0 3-1 0,-6-3 2 16,6 4 9-16,0-1 9 0,-7-3 12 0,7 4 7 15,0 0 4-15,-6-1 1 0,6 1-1 16,0 0-3-16,-6-1-6 0,6 1 4 0,0 0 7 16,0-1 1-16,-8 1-1 0,8 0 2 15,0-1 1-15,0 5 0 0,-6-5 0 16,6 1 3-16,0 3 5 0,0-3 4 16,0-1 4-16,0 5 1 0,-6-5-3 15,6 5-2-15,0-5 0 0,0 5 3 0,0-5 5 16,0 5 7-16,0-4 10 0,0 3 13 0,0 0 8 15,0-3-4-15,0 3-5 0,0-3-10 16,0 3-13-16,0 1-11 0,0-1-6 16,0-3-10-16,0 3-11 0,0 0-9 0,0 0-5 15,0 1-3-15,0-1-1 0,0 4-2 0,0-4 0 16,6 4 0-16,-6 1 4 0,0 2 5 16,0 1 15-16,0-4 14 0,0 3 10 15,0-3-1-15,0 4-7 0,0 0-8 0,0-4-5 16,0 3-5-16,0 1-6 15,0-1-6-15,0 2-4 0,0-2-2 0,0 1 3 0,0 3 15 16,0-3 0-16,-6-1 2 0,6 1 0 16,0-1 0-16,0 1 3 0,0 0 0 0,0-4-1 15,0 4-2-15,-7-1-5 16,7 1-7-16,0-4-1 0,0 3-7 0,0 1-2 16,-7 0-4-16,7-1-2 0,0 1-3 15,-6 0 5-15,6 3 1 0,-6-3 1 16,6 3-3-16,-7-3 3 0,7 3-3 0,-6 0-4 15,6 0-1-15,-7-3 3 0,7 4-1 0,-7-1-2 16,7-3 0-16,-6-1 2 0,6 4 2 16,-6-3 0-16,6 0 6 0,0 0-2 0,-7-1-3 15,7 1 5-15,-7 0 4 0,7-1 2 16,0 1 2-16,-6-4 6 0,6 3 6 0,0 1-6 16,-6 0-4-16,6-5-7 0,0 6-6 15,0-2-5-15,-7-3-1 0,7 4-1 16,0-1-2-16,-7-3 1 0,7 0 0 0,0 0 1 15,-6 0-5-15,6 0 0 0,0-4 1 16,0-3 2-16,0 3 2 0,0-2-3 0,0-2 0 16,-7 4 1-16,7-3 2 0,0 0 0 15,0-1 0-15,0 1-6 0,0 3 5 0,0-7 3 16,0 4 2-16,0 0 0 0,-6-1 8 16,6 1 7-16,0 0 11 0,0-4 7 15,0 3 5-15,0 1-1 0,0-4-9 0,0 4-10 16,0-4 0-16,0 3-13 0,-6-3-4 15,6 4-6-15,0-4 6 0,0 0-2 0,0 0-1 16,0 0 0-16,0 0 0 0,0 0-3 16,0 0 2-16,-8-4 0 0,8 4-2 0,0-3-2 15,0 3 0-15,0 0 1 0,0-4-4 0,0 4-2 16,0-4 0-16,0 1 3 0,0 3 1 16,0-4-2-16,-6 0-2 0,6 1 0 15,0 3 0-15,0-4 4 0,0 0-2 0,0 1-2 16,0-1 0-16,0 0 0 0,0 1 0 15,0-1 0-15,0 0-4 0,0 1 3 0,0-4 1 16,0 2 0-16,6 2 0 0,-6-1-3 16,0 0-5-16,0 1-31 0,0-1-41 15,0 0-25-15,0 1-42 0,0-1-57 0,0 0-66 16,0 1-92-16,8 3-134 0,-8-7-70 16,0 3-99-16,0 0-76 0,6 1 74 0,-6-1 275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12:19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11417 10279 24 0,'12'8'364'0,"-5"-5"239"15,-7 1 19-15,7 0-115 0,-7-8-148 0,0 4-98 16,0-7-48-16,-7 3-62 0,0-3-51 16,7-4-31-16,-12-4-25 0,4-3-8 15,-4 0-8-15,-8-8-5 0,7 0-8 0,-7-11-2 16,2 1 0-16,-2-8-4 0,-7 0-3 0,9-4-1 15,-2 1-1-15,0-1-5 0,1-3-15 16,-1 7-12-16,0-4 6 0,1 4 7 16,-1 4 5-16,8 3 3 0,-8 1 0 0,7 6-1 15,-7 1 3-15,0-1 3 16,8 5 2-16,-1 3-19 0,-7 0-31 16,8 0-32-16,-2 0-56 0,1 0-96 0,6 1-107 0,-6-2-222 15,1-2-68-15,-2-1 13 0,2 0 231 16</inkml:trace>
  <inkml:trace contextRef="#ctx0" brushRef="#br0" timeOffset="1695.7333">10551 7026 73 0,'-8'0'285'0,"8"-4"134"16,-6 4 36-16,0-3 9 16,-1-1-57-16,1 0-85 0,-1 1-76 0,1-5 13 15,-7 5-13-15,13-1-12 0,-7 0-4 16,0 1-12-16,7-1-22 0,-6 1-27 0,6-1-33 15,-6 0-37-15,6 1-31 0,-7 3-25 16,7-4-15-16,0 0-11 0,0 1-3 0,0 3-7 16,0-4 1-16,0 0 0 0,7 1 0 15,-1-5 0-15,7 5 0 0,0-5-3 0,7-3 3 16,5 4-1-16,2-4 7 0,5 0 0 16,8 0-1-16,5-4-1 0,0 1-2 15,8-1-4-15,-1 0-4 0,-7 1-2 0,1 3-2 16,-1 4 2-16,-12-4-3 0,-1 7 2 15,1 0 5-15,-13 4 4 0,0 0 4 16,-8 0 1-16,2 4 2 0,-8 3 0 16,0 1-3-16,-12 2 2 0,6 1-7 0,-13 4 6 15,0 3-2-15,-7 1 6 0,1-1 5 0,-1 1 2 16,0-1-6-16,1 0-2 0,6-7-4 16,0 4-5-16,1-4-5 0,-2-4-1 0,8 0-1 15,-1 0-3-15,7-3-5 0,-7 0 0 0,7-4-2 16,-6 3 4-16,6 1 0 0,0-4 4 15,0 0 1-15,0 0-2 0,0 4 2 16,0-4 0-16,6 3 1 0,-6-3-3 0,0 4 2 16,7 0-3-16,-7-4 6 0,7 7-5 15,-1-3-1-15,0 3 6 0,2 1-5 16,4 6 2-16,-6 1 1 0,1 3 0 0,6 0 0 16,-6 8 3-16,5 3 2 0,-4 5 0 0,-2 6-4 15,0 0 7-15,0 4 4 16,1 0 2-16,0 3 7 0,-1-3 3 0,1-3 11 0,-7-1-3 15,6-3-2-15,1-5 3 16,-7-2 5-16,0-1 1 0,7-7 1 0,-7 0 3 16,0-4-1-16,0-2-2 0,6-2 7 15,-6-3 5-15,0 0 5 0,0-4 2 16,0 1 1-16,0-1 0 0,0-3 7 0,0-1 2 16,0 1-6-16,0 0-16 0,0-1-17 0,-6 1-10 15,6-1-8-15,0 1-1 0,-7 0 3 16,7-4-2-16,-7 3-5 0,1 1-5 15,-1 0 2-15,1-4-3 0,-1 3-14 0,-6 1-14 16,1-4-26-16,-2 0-28 0,1 4-26 0,0-4-28 16,-6-4-37-16,5 4-46 0,-5-4-50 15,-1 1-21-15,1-1-7 0,0-3 16 16,-8-1 48-16,8 1 59 0,-8 0 54 0,2-4 44 16,5 4 31-16,-6-4 30 15,6 0 25-15,1 0 20 0,-1 0 14 0,1-1 12 0,0-2 5 16,6 3 4-16,-1-4-4 15,8 1 4-15,-8-1 4 0,8-3 4 0,0 3-2 0,-1 1-8 16,1-2-7-16,6 2-11 16,0-1-13-16,0 1-8 0,6-1-4 0,1 0-6 0,-1 4-2 15,8-3-8-15,-8-1-1 16,7 4-2-16,0 0 3 0,0 4 2 0,0-1 3 16,-6 5 2-16,5-1 6 0,-5 0 9 15,6 8 9-15,-6 0 5 0,-1 3 1 0,-6 1 2 16,0 6 3-16,0 1-5 0,-6 3 2 15,6 0 6-15,-7 1-9 0,1-1-4 0,-1-3-8 16,7 0-13-16,-7-4-4 0,7 0-5 16,-6 0-5-16,6-4 3 0,0-4-3 15,0 5 1-15,6-8-2 0,-6 3 0 0,14-6-21 16,-8-1-37-16,13-7-26 16,7-3 3-16,7-8 5 0,13-8 10 0,-1 1 16 15,7-8 17-15,1 4 8 16,-2 4 8-16,-11 3 5 0,-1 4 13 0,-13 4 12 0,-7 3 12 0,1 4 17 15,-14 8 9-15,8-1 3 0,-14 0 0 16,6 4 2-16,-6 4 2 0,-6 0-7 0,6-1-7 16,-6 5-13-16,6-1-12 15,-8 4-7-15,8-4-2 0,-6 1-4 16,6 3-1-16,0-4-4 0,0 4 5 0,0-4 5 16,6 4-1-16,-6-4 3 0,14 1-2 0,-8-5-5 15,7 5-5-15,0-4-8 0,0-4-36 0,1 3-48 16,-2-3-37-16,8 0-17 0,-7 0-11 15,0 0 0-15,0 0 7 0,-7-3-26 16,8 3-95-16,-8 0-229 0,0 0-126 16,-6-4-87-16,0 4 92 0,0-4 73 0,-6 4 112 15</inkml:trace>
  <inkml:trace contextRef="#ctx0" brushRef="#br0" timeOffset="2307.3253">10726 7304 236 0,'-26'-7'375'0,"7"-4"155"16,-1 4 15-16,7-4-86 0,-7 4-123 16,14-1-92-16,0 5-40 0,-8-1-56 0,14-3-46 15,-6 7-30-15,-1-4-22 0,1 0-6 16,6 4 11-16,0 0 30 0,-7 0 20 0,7 0 13 16,0 4 7-16,0-4-7 0,0 7-8 15,-6 1-16-15,6 3-6 0,0 3-8 0,0 8-10 16,0 1-5-16,0 6-3 0,0 4-4 15,0-1-6-15,6 1-1 0,-6 4-2 16,7 0-3-16,-1-4 6 0,7 0 2 0,-7-4 4 16,8 0 8-16,-1-3 9 0,7-4 10 15,-8 0 4-15,14-4-3 0,-6-3-1 0,6-4-7 16,7-4-12-16,-1-3-17 0,14 0-15 16,-7-8-10-16,6 0-3 0,2-3-7 0,-2-4-6 15,0 3 1-15,-5-6-6 16,-2 3 1-16,1-4 2 0,-6 4-4 15,-7-3-9-15,0-1-12 0,0 4-13 0,-6-3-16 16,5 3-18-16,-11-5-16 0,5 5-22 16,-5-3-27-16,4 3-20 0,-4-4-19 0,-1 4 13 15,0 0 22-15,0-3 29 0,0 3 31 0,-6 0 23 0,5 0 16 16,2 0 16-16,-1 0 6 16,-7 0 3-16,7 0 7 0,0 0 6 15,-7 0 12-15,8 0 14 0,-1-4 14 0,-7 4 15 16,1 0 10-16,-1 0 11 0,1 0 9 0,-1 4 0 15,0-4-2-15,2 4-27 0,-8 3-21 16,6-4-15-16,-6 5-8 0,0-1-9 0,6 4 7 16,-6-4 5-16,0 4 11 0,0 0 9 15,7 4 8-15,-7 0 0 0,0-1-10 0,0 9-9 16,7-1-12-16,-7 3-2 0,6 5-1 16,-6-1-4-16,7 0-5 15,-7 4 2-15,6-4 1 0,0 5-3 0,1-1 1 0,-7-4-2 16,7-4-10-16,-1 5-31 0,0-8-37 15,1 3-45-15,0-3-61 0,-7-3-35 0,6-1-103 16,1-4-287-16,-1 5-374 16,0-8-38-16,-6 0 148 0,7-8 377 0</inkml:trace>
  <inkml:trace contextRef="#ctx0" brushRef="#br0" timeOffset="2577.8194">11892 6869 212 0,'0'-8'615'0,"0"5"169"0,0-1-110 0,-7 0-113 15,7 4-118-15,0-3-132 0,0 6-109 16,-6 1-63-16,6 0-29 0,0-1-6 0,-6 8-8 16,6-4-21-16,-7 4-18 0,7 1-19 15,-7-1-16-15,7 0-6 0,-6 3-3 0,6-3-11 16,0 4-41-16,0 0-60 0,6-1-72 0,-6-3-108 15,7 4-168-15,0-4-150 16,-1-4-102-16,0 1 7 0,7-5 72 0,1-3 159 16</inkml:trace>
  <inkml:trace contextRef="#ctx0" brushRef="#br0" timeOffset="3167.6169">12139 6931 191 0,'33'-15'529'0,"-1"1"219"0,1-1-57 0,-13 4-131 0,0 4-91 15,-8-1-137-15,1 1-109 0,0 3-74 16,-6 4-43-16,-1 0-26 0,-6 4-7 15,0 0-7-15,0 3-4 0,-6 0-1 0,-1 8-1 16,-6 4 6 0,-6 2 1-16,-7 1 1 0,6 8-14 0,-13-5-6 0,7 5-11 0,1-1-5 15,-1-3-8-15,6-1 1 0,7-7-6 16,-1 1 4-16,8-5 5 0,0-2 4 0,6-1 9 16,0-4 9-16,0-3-3 0,0-1-5 15,6-3-11-15,0 0-8 0,1 0-11 0,6-3-2 16,0-1-7-16,1-7-2 15,5 4-1-15,-6-5-10 0,6-2-13 0,1-1-15 0,0 0-4 16,-1 1 5-16,1-4-3 16,-8 3 1-16,2 0 2 0,-2 4 2 0,2-3-4 0,-8 2-1 15,1 1 3-15,-1 4 0 16,1-4 4-16,-7 0 6 0,7 4 4 16,-7 0 7-16,0-4 9 0,0 3 2 0,0-3 0 0,0 4-2 15,0-4 5-15,-7 0 1 0,7 0 1 16,0 0 0-16,-7-4-3 0,7 4 5 15,-6-3-1-15,6-5-1 0,0 5 0 0,-7-1-3 16,7 1 2-16,-6-5 7 0,6 5-2 16,0 2 3-16,0 1 0 0,-7 0-4 0,7 0-2 15,0 4-6-15,0 0 0 0,0 3 4 16,0 0 5-16,0 4 12 0,0 0 5 16,0 0 10-16,-7 4 8 0,7 3 3 0,-6 4 11 15,0 4 2-15,6 3-1 16,-6 5 1-16,-2 6 4 0,2 4 7 0,0 0-4 0,-1 7-11 15,1 4-14-15,6 3-9 0,0-2-1 16,0 2 2-16,0 1-7 0,6-4 3 0,1 0-7 16,-1 0-2-16,8-4-4 15,-8 0-2-15,6-3 1 0,-5-1-8 0,6-6-2 0,0-1 3 16,1-3 4-16,-2-4-5 0,-6-4-9 16,8 0-16-16,-8-3-22 0,1 0-20 15,6-8-28-15,-6 4-18 0,-1-8-41 0,-6 5-55 16,6-4-93-16,-6-4-155 0,6 0-367 0,-6-4-119 15,0 1 33-15,0-5 186 16,0 0 323-16</inkml:trace>
  <inkml:trace contextRef="#ctx0" brushRef="#br0" timeOffset="3873.5084">12439 7253 111 0,'6'-11'290'15,"-6"4"90"-15,0 0-41 0,0 3-92 0,0 0-56 16,0 1-16-16,0 3 22 15,0-4 49-15,0 8 37 0,0-4 5 0,0 3 26 16,0 5-35-16,-6-1-50 0,0 4-44 16,-2 0-38-16,2 7-31 0,-6 0-26 0,-8 9-20 15,1 2-10-15,-7 0 0 0,-1 0 5 16,-5 4 5-16,6-3 9 0,-1-5 11 0,9-3 7 16,-2-4 7-16,0-3-10 0,7-4-18 15,0-4-21-15,0-3-21 0,7 0-18 0,-1-4-11 16,0-4-7-16,1 0-9 0,6-7 1 15,6 0 3-15,1-3-5 0,6-8-2 0,7-4-1 16,-1 0 0-16,7-3 4 0,6-4-3 16,1 0 3-16,-1 0 4 0,1 4 1 0,7 0-2 15,-15 3 5-15,1 4-2 0,-6 4-3 16,0 3 2-16,-1 1-2 0,-13 6 5 0,8 1-2 16,-8-1-3-16,7 5 6 0,-6-1-3 15,-1 4 3-15,1-4 2 0,-1 4 0 16,0 0 0-16,1 0 0 0,0 0 0 0,-1 0-3 15,0 0 5-15,2 0 2 0,4 0-2 16,1 4-2-16,1-4-4 0,4 4 3 0,-4-4 1 16,6 3 0-16,-7-3-3 0,6 4 2 15,-6 0-3-15,7-1 13 0,-7 1 4 16,-1 4 7-16,2-5 7 0,-2 5 2 0,2-1 5 16,-8 4-3-16,1-4-1 0,-1 4 3 15,7 4-2-15,-13-4 7 0,7 3-3 16,-1 1 4-16,-6-1 7 0,0 1 12 0,0 0 2 15,0 3 0-15,0 1-3 0,-6-5-8 16,-1 1 0-16,1 0 1 0,-1-1 10 0,1-3 3 16,-1 0-5-16,1 0-12 0,-8-4-10 15,8-3-11-15,0 0-7 0,-8 0-5 16,8-8-9-16,-7 4-9 0,7-4-4 0,-1-3 0 16,-6-1-1-16,7 5 0 0,6-8 0 15,-7 3-3-15,7 1 2 0,-7 0 0 0,7 0 1 16,0-1 3-16,0 1-1 0,0 0-2 15,7 3 0-15,-7-3 3 0,7 3 2 0,-7 0-1 16,6 1 4-16,7 3-1 16,-6-4 2-16,6 4-3 0,-1-4-4 0,8 4-32 0,0 0-23 15,-1-3-28-15,1 3-39 16,0 0-44-16,-1-4-50 0,7 4-44 0,0-4-44 16,0-3-96-16,0 3-224 0,1-6-169 15,-2 2-59-15,1-7 71 0,-6 4 234 0</inkml:trace>
  <inkml:trace contextRef="#ctx0" brushRef="#br0" timeOffset="4257.2553">13318 6957 255 0,'7'-19'672'0,"-1"5"183"16,1-1-86-16,-1-4-52 0,-6 1-187 0,6 4-172 16,-6-1-124-16,0 4-89 0,0 0-63 0,0 0-38 15,0 4-19-15,-6 3-8 16,0-3-7-16,-7 7-6 0,-1-4-3 0,-4 8-1 0,-2-1-2 15,7 5-4-15,-7-1-1 16,8 0-1-16,-2 4 3 0,1-3-2 0,6 3 2 16,1 0 0-16,-1 0 1 0,7-1 0 15,0 1 3-15,0-3-3 0,7 3 3 0,-7-4-1 16,6 1-2-16,1-1 3 0,6 0 0 16,-7 1-2-16,8-1 0 0,-8 0-1 15,7 4 3-15,-6-3 5 0,6 2 6 0,-7 1 7 16,8 0 2-16,-8 4 8 0,0 0 4 0,0 0 3 15,-6 3 11-15,7 4 0 0,0 0-7 16,-7 0-6-16,0 0-7 0,0 4-7 16,6-4-6-16,-6 3-4 0,0 1-5 0,0-4-2 15,0 3 2-15,7-3-2 0,-7-3-23 16,0-1-36-16,6 0-42 0,-6-7-5 0,0 4-58 16,0-8-156-16,0 0-283 0,0-3-355 15,0-4-22-15,0 0 130 0,0-7 358 0</inkml:trace>
  <inkml:trace contextRef="#ctx0" brushRef="#br0" timeOffset="4829.0467">13293 6964 475 0,'6'-22'773'0,"0"7"159"0,0-3 19 16,-6 4-197-16,7-2-227 0,6 2-163 0,0-1-105 16,13 1-86-16,0-5-62 0,13-3-44 15,7 1-25-15,-1-1-15 0,8-1-11 0,-1 1-1 16,0 0-3-16,0 1-8 0,-7 2-2 15,-5 5-2-15,-1-1-10 0,-7 1-43 0,-6 2-65 16,1 1-65-16,-8 4-47 0,0 0 17 16,-6 3-2-16,-6 0-69 0,0 1-131 0,-1-1-209 15,-6 0 51-15,-6 1 62 0,6-1 111 16,-7 0 141-16,0 1 97 0,-6-1 64 0,7 0 55 16,0 1 45-16,-1-1 43 0,0-3 41 15,-5 3 44-15,5-3 72 0,0-1 90 0,7 1 64 16,-6 4-17-16,-1-5 4 0,1 1-32 15,6 0-47-15,-7-1-45 0,1 4-39 16,6-3-38-16,-7 0-25 0,7 3-22 0,-6 0-26 16,6 1-25-16,0-1-19 0,-6 4-8 15,6-4-9-15,0 1-3 0,-8 3 0 0,8 0 4 16,0 0 7-16,-6 0 6 0,6 0 7 16,-6 3 7-16,6 5 14 0,-7 3 8 0,1 3 2 15,6 5-2-15,-7 6 0 0,1 8-2 16,-7 8-4-16,7 3-5 0,-2 7-4 0,-4 4-6 15,-2 4-4-15,2-1-5 0,-1-3-9 16,-1 0-7-16,8 0-1 0,-7-7 0 16,6-1-1-16,-5-3 0 0,5 0-10 0,1-7 6 15,6-1 0-15,-7-3-4 0,0-7-8 16,7 0 4-16,0-1 4 0,0-6 3 16,-6-5 3-16,6 1-6 0,0-4 3 15,0 0 0-15,0-4-14 0,-6 0-44 0,6-3-64 16,0 0-65-16,0-1-31 0,0-3-47 0,0 0-43 15,0 0-46-15,0-3-68 0,0 3-56 0,0-8-37 16,0 1-49-16,0-4 69 16,0 0 92-16,0-3 97 0,0-5 77 0,0 5 71 15,0-5 50-15</inkml:trace>
  <inkml:trace contextRef="#ctx0" brushRef="#br0" timeOffset="5241.8956">13670 7272 107 0,'0'-19'113'16,"0"1"90"-16,0-4 76 0,0 8 114 0,6-5 91 15,-6 1 26-15,0 3-75 0,7-3-4 16,-7 3-65-16,7 1-84 0,-1-1-68 15,1-3-50-15,-1 3-29 0,0 0-21 0,8-3-17 16,-2 3-20-16,2-3-11 0,-1 3-12 16,-1 1-14-16,8-5-9 0,-6 5-10 0,-2-1-3 15,8 1-7-15,-1 3 1 0,-5-1-3 0,-2 1-6 16,1 4-2-16,0 0-3 0,-6-1 4 16,6 1-2-16,-6 3 0 0,-1 1 0 0,0-1 3 15,1 4 1-15,0 0 3 0,-7 0 0 16,6-4 1-16,-6 4 0 0,6 0 3 15,-6 0 0-15,7 0 1 0,-7 4 0 0,0-4 3 16,6 0 3-16,-6 4 11 0,7-1 7 16,-7 1 6-16,7 3 6 0,-7 4 8 0,6 0 8 15,-6 4 2-15,6-1-1 0,-6 5-4 16,8-1-3-16,-8 4-3 0,0 0-3 0,6 0-8 16,-6 4-10-16,0 0-2 0,0-4-12 15,0 3-3-15,0-3-1 0,0 4-4 16,0-4-5-16,0-4-1 0,0 4-4 0,0-7-1 15,0 3 5-15,0-3-4 0,0-1 6 16,0-3-2-16,0 0 6 16,0-4 2-16,0 1 4 0,0-1-12 0,0-3-34 0,-6-1-58 15,6 2-53-15,0-2-57 0,0 1-69 0,-8-4-45 16,8 3-89-16,0-3-179 0,-6 0-193 16,0 0-26-16,-1 0 106 0,0 0 89 15,-6-3 142-15</inkml:trace>
  <inkml:trace contextRef="#ctx0" brushRef="#br0" timeOffset="5451.5242">13826 7279 100 0,'-12'-4'431'0,"4"1"308"0,2-1 20 0,-7 0-104 0,6-3-56 15,1 3-143-15,0 1-139 16,6-5-101-16,-7 5-67 0,7-1-44 0,0 0-25 0,0 1-15 16,-6-5-19-16,12 5-13 15,-6-4-8-15,0-1-12 0,7-3-5 0,-1 4 0 0,0-4 2 16,8 3-10-16,-8-3 0 0,8 0-18 15,-2 4-31-15,1-4-36 0,0 4-53 16,0-1-70-16,1 1-89 0,-2 0-170 0,-5 3-207 16,6 1-104-16,-13-1 31 0,6 0 61 15,-6 4 300-15</inkml:trace>
  <inkml:trace contextRef="#ctx0" brushRef="#br0" timeOffset="5597.1259">13846 7136 154 0,'-7'11'441'0,"-6"0"260"0,7-4 26 0,0 1-122 0,-2-1-72 0,2-3-151 0,6 0-126 15,-6-1-88-15,6 1-59 16,0 0-41-16,6-4-26 0,-6 0-25 0,6-4-41 16,2 4-48-16,-2-4-50 15,0 4-55-15,7-3-80 16,-6-1-111-16,-1 0-63 0,7 1-76 0,-7 3-61 0,-6 0 70 0,0 0 70 16,0 0 62-16</inkml:trace>
  <inkml:trace contextRef="#ctx0" brushRef="#br0" timeOffset="5766.6965">13820 7210 107 0,'-14'10'186'0,"2"1"116"0,-2 0 109 0,8 0 48 0,-7-3 32 15,13 3-72-15,-6-8-62 0,6 5-19 16,6-5-76-16,-6 1-79 0,13-4-63 0,-7 0-43 16,8-4-30-16,6 1-33 0,-8-5-56 15,8 5-52-15,-1-5-57 0,1 5-77 0,-7-5-138 16,0 5-71-16,-7-1-119 0,1 0 40 16,-7 1 78-16,0 6 58 0,-13 1 55 15</inkml:trace>
  <inkml:trace contextRef="#ctx0" brushRef="#br0" timeOffset="5969.1344">13748 7323 8 0,'-26'15'182'0,"0"3"123"0,6-3 82 0,-6-1 11 16,14-3 6-16,-2 0-33 16,1 0-61-16,7-4-66 0,0 1-14 0,6-5-9 0,0 1-21 15,6 0-33-15,-6-4-34 16,13 0-25-16,-7 0-18 0,8-4-15 0,4 0-5 16,2 1-6-16,0-1-5 0,6-3-10 15,0-1-6-15,0 1-13 0,6 0-10 0,-5 0-5 16,5-1-4-16,-6 1-5 0,0 0-1 15,1 3-4-15,-1-3 0 0,-1 3 2 16,-5 0-8-16,-6 1-5 0,5-1-9 0,-6 0-19 16,0 1-28-16,-7 3-33 0,8-4-70 0,-8 4-157 15,0-4-265-15,-6 4-173 0,7-3-11 16,-7-1 80-16,0 4 306 0</inkml:trace>
  <inkml:trace contextRef="#ctx0" brushRef="#br0" timeOffset="6284.3693">14374 6319 269 0,'-8'-7'589'0,"8"-1"137"0,-6 5-111 15,6-5-164-15,0 8-74 0,0-3-110 16,0-1-87-16,0 4-59 0,0 0-33 0,0 0-19 16,0 0-3-16,6 0-4 0,-6 4-9 15,8-1-11-15,-8 1-15 0,0 3-5 16,6-3-9-16,0 4-4 0,0-1-1 0,-6 0-2 16,8 1-17-16,-2 3-39 0,0-4-62 15,-6 0-118-15,7 1-246 0,-1-1-152 0,1 0-162 16,0-3 32-16,-1-1 217 0</inkml:trace>
  <inkml:trace contextRef="#ctx0" brushRef="#br0" timeOffset="6605.9256">14654 6268 249 0,'12'-7'627'0,"2"3"175"0,-8 0-123 0,7 1-91 16,-7-1-142-16,1 4-142 15,0-4-107-15,-1 4-72 0,0 0-46 0,-6 4-32 16,7-4-15-16,-7 4-11 0,0 3-6 0,0 0-5 15,0 4 0-15,-7 0-2 16,-5 7 0-16,-2 5 0 0,-5 2 5 0,-7 1-1 0,0 7 3 16,-7 0 1-16,1 4-5 15,5-5-8-15,-5 1 1 0,13-4 3 0,-1-2-2 16,6-2 5-16,2-7 9 0,6 1 11 16,-1-8 17-16,0-1 17 0,7-2 13 0,0-1 5 0,0 0 1 15,7-7 1-15,0 4-9 0,-1-4-17 16,6-4-9-16,2 1-15 0,-1-5-10 0,13 1-6 15,0-4-5 1,0-3-3-16,7-1-6 0,-1 0 1 0,1 1-13 0,-1-1-25 16,-5 0-38-16,-1 0-50 0,-7 5-38 15,1 2-54-15,-8 1-77 0,-5 3-167 0,6-3-307 16,-7 7-116-16,-6 0-5 0,-6 0 240 16,0 0 282-16</inkml:trace>
  <inkml:trace contextRef="#ctx0" brushRef="#br0" timeOffset="6791.4738">14569 6774 117 0,'-20'29'496'0,"1"-7"285"16,5-4-18-16,8-3-95 0,0-1-128 0,-1-7-160 0,1 1-125 15,6-5-90-15,0 2-60 0,6-2-38 16,1-3-23-16,-1-3-13 0,8-2-16 0,-2 2-5 16,1-5-6-16,0 5-45 15,6-4-75-15,-5-4-106 0,-2 3-172 0,2 1-251 0,-1 0-91 16,0 3-23-16,-6 0 54 0,-7 4 245 15</inkml:trace>
  <inkml:trace contextRef="#ctx0" brushRef="#br0" timeOffset="6974.9202">14530 6931 81 0,'-20'26'334'0,"-6"-4"231"0,7-1 72 0,5 1-75 0,2-7-125 16,-2 0-13-16,8-4-75 0,6 0-57 0,0-4-34 0,0 1-31 16,6-5-37-16,1 1-38 0,0-4-46 15,5 0-33-15,8-4-25 0,-7 1-19 16,13-5-8-16,-6 1-1 0,6-4-14 15,-1 0-20-15,1 0-24 16,7-4-31-16,-7 0-32 0,-6 4-42 0,-1-3-45 0,-5 3-57 16,-2 4-74-16,-5-4-120 0,0 3-51 0,-1 1-41 15,-6 0-31-15,0 3 75 0,-6-3 79 16,6 3 58-16,-7 0 74 0</inkml:trace>
  <inkml:trace contextRef="#ctx0" brushRef="#br0" timeOffset="7274.1357">14699 6806 236 0,'0'-11'190'0,"0"1"58"0,-7-1 46 0,7 0-12 16,-6 0 2-16,6-1 29 15,-6 5-2-15,6-4-24 0,-8 4-57 0,8 3-25 0,0-3-40 16,-6 3-17-16,6 4-3 0,0-4 7 16,-6 4 1-16,6 4-1 0,-6 0-2 0,6 3-7 15,-7 8-11-15,7-1-5 0,-7 5-7 16,1 3-8-16,-1 3-3 0,1 8-9 0,-8 0-2 15,8 8-16-15,-6 3-14 0,-8 3-16 16,7 1-11-16,-13 7-8 0,6 0-12 16,1 0-7-16,-7 3-6 0,6-3-5 0,-6 4-2 15,7-8-8-15,5 1-11 16,2-9-28-16,-2-2-34 0,8-9-46 0,-1-2-40 16,1-4-47-16,6-8-69 0,-7 0-76 0,7-7-163 15,0-4-167-15,0 1-115 0,7-5 48 0,-7-3 150 16,6-3 262-1</inkml:trace>
  <inkml:trace contextRef="#ctx0" brushRef="#br0" timeOffset="7872.4286">14497 7510 293 0,'7'-11'718'0,"-1"0"182"16,0 0-57-16,2 0-109 0,-2 0-210 16,0-4-173-16,7 4-124 0,-6 0-81 15,12-3-41-15,-5-1-37 0,4 0-28 0,9 1-14 16,-1-5-7-16,0 5-9 0,0-5-3 15,0 4-5-15,-7 1-1 0,8-1-4 0,-8 1 2 16,0 3 1-16,-5 3-10 0,-1 1-14 16,0 0-8-16,-7 3-1 0,1-3 2 0,-1 3 3 15,0 4 6-15,-6 0 2 0,8-3 7 16,-8 3 1-16,0 3 3 0,0-3 3 0,6 0 2 16,-6 4 2-16,0 0 2 0,-6-1-3 15,6 4 2-15,0 4 3 0,-8 0-1 16,2 4-1-16,0 0 0 0,6-1-3 0,-7 4 2 15,1 1-2-15,-1-1 2 0,1 4-1 16,-7 0 3-16,7-3-1 0,-2 2 0 0,2-2-2 16,0-1-4-16,-1 1-9 15,0-5-11-15,1 5-13 0,0-5-16 0,-1-3-9 16,-6 0 8-16,6 0 14 0,1-4 6 16,0 1 8-16,-1-1 0 0,-6 0 3 15,7-3 3-15,6-1 6 0,-7 2 3 0,0-5 7 16,7 3 1-16,-6-3 8 0,6 0 4 0,-7 0 5 15,7 3 8-15,0-3 9 0,-6 0 5 0,6 5 3 16,-6-5-1-16,6 0 6 0,0 0-7 16,0 0-2-16,-8 0-3 0,8 3 4 15,0-3 6-15,0 0 14 0,0 0 15 0,0 4 21 16,0-4 6-16,8 0 3 0,-8 4-9 16,6-4-7-16,0 0-9 0,7 3-9 15,1-3-7-15,5 0 1 0,0 4-2 0,1-4-5 16,-1 0-1-16,7 0-11 0,1 0-7 15,5 0-9-15,-6-4-2 0,0 4-8 0,7-3-3 16,-7 3-4-16,0-4-1 16,-7 0-4-16,1 4-8 0,0 0-6 0,-7-3-19 0,-1 3-25 15,2-5-43-15,-1 5-41 16,-7 0-47-16,1-3-85 0,-1 3-70 0,-6 0-97 0,7 0-232 16,-7 0-175-16,6-3-22 15,-6 3 77-15,6 0 225 0</inkml:trace>
  <inkml:trace contextRef="#ctx0" brushRef="#br0" timeOffset="10976.1374">18177 7140 136 0,'0'-4'99'0,"0"0"38"0,0 1-3 0,-7-1-20 16,7 0-12-16,0 1 2 0,0-1 6 0,0 0 19 15,0 1 31-15,0-1 29 0,0 1 64 16,0-1 49-16,-6 0 23 0,6 1-25 0,0-1 39 16,0 0-5-16,0-3-38 0,6 3-48 15,-6 1-45-15,0-5-47 0,0 5-43 0,0-5-39 16,7 5-25-16,-7-5-17 0,6 1-7 16,-6-1-7-16,7 1 2 15,-1 0 5-15,1-1 2 0,-1 5-2 0,8-1 0 0,-2-3 2 16,2 3-2-16,5 1-4 0,1-1-6 15,-1-3-2-15,7 3-3 0,0 0-1 0,0 1-4 16,7-5 3-16,-1 5-12 0,1-5-23 16,-1 5-38-16,7-5-61 0,-5 1-87 0,-9 3-130 15,1 1-240-15,-6-1-207 0,0 1-72 16,-14-1 49-16,0 4 315 0</inkml:trace>
  <inkml:trace contextRef="#ctx0" brushRef="#br0" timeOffset="11260.3773">18424 6957 235 0,'-13'11'436'16,"7"-4"112"-16,-1-3-57 0,-6 3-128 15,7-4-115-15,6 1-86 0,-6 3-50 0,-2 1-8 16,2 3 40-16,6 0 32 16,-6 4 16-16,-1-1 3 0,0 8 6 15,1 0-6-15,-7 11-10 0,0 8-25 0,0 6-21 16,-7 12-27-16,7 3-23 15,-6 7-23-15,0 1-17 0,-1 3-11 0,0-6-7 0,7-2-4 16,1-6-5-16,-2-4-4 0,8-11-7 16,-1-4-1-16,1-3-2 0,6-8 0 0,0-3-6 15,-7-8 2 1,7 0 0-16,0-3-13 0,0-4-23 0,0 0-33 16,0-4-42-16,0-3-107 0,0 3-239 0,0-7-377 15,0 4-102-15,0-8 56 0,0 4 207 16,-6-7 292-16</inkml:trace>
  <inkml:trace contextRef="#ctx0" brushRef="#br0" timeOffset="11663.8762">18215 7451 65 0,'14'-15'366'0,"-8"4"214"0,1 0 12 0,6 1-105 16,-7 2-141-16,1-3-116 0,-1 4-32 15,1 0-36-15,6-1-28 0,-7-3-20 0,8 4-7 16,-2-4-7-16,1 0-3 0,1 3-6 16,6-3-4-16,-8 0-10 0,8 4-12 0,-7-4-14 15,7 0-18-15,-1 0-8 0,-6 0-12 16,6 4 0-16,-5 0 2 0,-2 3 3 16,2 0 9-16,-8 1 9 0,7-1 13 0,-7 4 13 15,1 0 1-15,6 4 6 0,-7-1 5 16,2 1 4-16,-2 3 4 0,0 1 1 0,0-1-6 15,1 8 1-15,6-1-8 16,-6 1-6-16,-1 7-17 0,0 4-14 0,2-1-5 16,-2 5-6-16,0-1-5 0,0 4-4 0,2 0-9 15,-2 0-2-15,0 0 4 0,1-4 6 16,-7-4-8-16,6 5-2 16,-6-4 5-16,7-4 3 0,-7-4-14 15,7 4-17-15,-7-8-26 0,0 1-46 0,0-4-41 0,0 0-50 16,0 0-125-16,0-3-244 0,-7-1-371 0,0-3-58 15,1-1 88-15,-7 1 336 0</inkml:trace>
  <inkml:trace contextRef="#ctx0" brushRef="#br0" timeOffset="11883.5624">18418 7635 393 0,'-7'-8'696'0,"7"5"146"0,-6-5-93 0,-1 0-83 0,7 5-193 16,-6-5-163-16,6 5-109 0,0-1-72 15,0-3-49-15,0 0-32 0,6-1-13 0,1-3-13 16,6 0-9-16,-1 0-4 16,2-3-3-16,6-1-4 0,5 1-14 0,-5-1-54 15,6 0-86-15,0 0-121 0,1 4-212 0,-9 0-290 16,2 0-115-16,-7 4 24 0,1 4 264 16,-8-1 257-16</inkml:trace>
  <inkml:trace contextRef="#ctx0" brushRef="#br0" timeOffset="12035.1508">18438 7568 262 0,'-20'22'647'0,"0"1"207"0,7-5-65 0,1-4-54 16,4-6-205-16,2 3-171 0,0-4-127 0,6-3-86 0,6-1-52 15,-6 1-33-15,14-8-28 16,-8 4-27-16,13-3-36 0,-6-5-52 0,14 1-71 16,-8-4-92-16,7 4-141 0,0-4-254 15,-6 4-112-15,-1-1-68 0,-6 0 42 0,0 5 299 16</inkml:trace>
  <inkml:trace contextRef="#ctx0" brushRef="#br0" timeOffset="12162.8107">18430 7737 159 0,'-19'22'480'0,"0"0"248"0,6-7-14 0,-1-1-126 0,8-3-88 0,0-4-141 16,-1 1-117-16,7-1-84 0,0-3-52 16,7-1-39-16,-1-3-28 0,8 0-13 0,5-3-26 15,7-1-40-15,0-3-42 0,6-1-60 16,7-6-68-16,7-1-106 0,-1 1-145 15,2-8-72-15,4-1-131 0,1 1 4 0,-7-3 108 16,-5-1 225-16</inkml:trace>
  <inkml:trace contextRef="#ctx0" brushRef="#br0" timeOffset="12416.139">19284 6488 645 0,'13'0'790'0,"-6"0"83"0,-1-4-7 0,-6 4-204 0,6 0-210 15,1 0-159-15,0 4-111 16,-1-1-75-16,7 1-58 0,-7 3-36 0,8-3-18 16,-2 3-14-16,-4 1-17 0,4-1-28 15,-5 0-33-15,-1 1-47 0,7-1-112 0,-13 4-328 16,7 0-431-16,-7 0-137 0,-7 3 364 0,-6 1 329 15</inkml:trace>
  <inkml:trace contextRef="#ctx0" brushRef="#br0" timeOffset="12573.7033">19160 6817 535 0,'-6'19'799'0,"6"-5"157"0,-7-3 63 0,7-3-241 0,0-1-230 0,0 1-148 15,7-5-131-15,-1 0-92 0,8 2-68 0,-2-5-36 16,8 0-33-16,5 0-12 0,2-5-13 15,-1 2-13-15,-6 0-28 0,6-5-53 16,-1 1-67-16,1-1-93 0,-6 5-110 0,0-5-143 16,-7 1-443-1,-1 0-164-15,-4-1 12 0,-2 1 405 0,-6 0 290 0</inkml:trace>
  <inkml:trace contextRef="#ctx0" brushRef="#br0" timeOffset="12779.5989">19395 6806 55 0,'-6'4'357'0,"-2"3"213"0,2 1 36 0,0-1-95 15,-1 0-141-15,0 1-96 0,1 3-42 16,-1 0-54-16,7 4-27 0,-6-1-16 0,0 4-10 16,-1 1-5-16,0 3-14 0,1-4-12 15,0 7-7-15,-1-3-10 0,0 4-16 0,1 0-20 16,-1 0-8-16,1-1-12 0,0-3-6 16,-1 0-4-16,7 0-7 0,-7 0-22 0,1-4-39 15,6-3-63-15,0 0-59 0,-6-4-102 16,6 0-265-16,0-4-133 0,0-4-78 0,0 1 68 15,0-4 193-15</inkml:trace>
  <inkml:trace contextRef="#ctx0" brushRef="#br0" timeOffset="12957.7552">19421 7067 273 0,'19'-11'680'0,"-5"7"172"16,-8 0-123-1,7 1-67-15,-6-1-177 0,-1 4-161 0,-6 4-112 0,6-1-75 0,-6 5-48 0,7-1-33 31,-7 4-22-31,0 0-11 32,0 4-8-32,6-1-5 0,-6 1 0 0,0-1-10 15,-6 5-24-15,6-1-43 0,0 1-77 0,-7-5-150 0,1 4-353 0,-7 1-254 0,0-5-66 0,-1-3 173 0,-11 0 355 0</inkml:trace>
  <inkml:trace contextRef="#ctx0" brushRef="#br0" timeOffset="13139.6426">19082 7136 406 0,'-13'7'731'16,"-13"1"159"-16,13 3-66 0,-7-4-136 0,1 1-200 0,-1 3-165 0,0 0-114 16,8 3-76-16,-8 1-45 15,1 3-29-15,-1 4-29 0,7-4-23 0,-6 4-32 16,6-3-44-16,-1-5-55 0,2 1-76 0,4 0-87 16,2-8-174-16,0 4-339 0,6-7-191 15,0-1 63-15,0-3 380 0</inkml:trace>
  <inkml:trace contextRef="#ctx0" brushRef="#br0" timeOffset="13305.239">19414 7089 594 0,'40'7'870'0,"-14"4"172"0,-7-8-7 16,1 1-263-16,-8 0-198 0,2-1-176 16,-2 1-139-16,1 3-95 0,1-3-67 0,-2 3-51 15,2 1-31-15,-2-1-26 0,2 0-13 16,-8-3-14-16,7 4-24 0,-7-1-46 0,2-3-58 15,-2 3-69-15,0-3-101 0,0 3-141 16,-6 0-418-16,-6 4-198 0,6-4-9 16,-12 4 407-16,-2 0 297 0</inkml:trace>
  <inkml:trace contextRef="#ctx0" brushRef="#br0" timeOffset="13626.9556">19375 7436 252 0,'-13'15'622'0,"6"-4"165"0,-6 0-122 15,7-3-102-15,0-5-129 0,6 5-141 16,0-5-112-16,6-3-84 0,0 0-40 0,7 0-22 16,7-3-16-16,-6-1-7 0,11-3 0 15,-5 3 6-15,6-3-2 0,-6-1 0 0,5 1-6 16,1-1 0-16,-6 5-7 0,6-1 0 16,-7 0 1-16,1 4 2 0,-7 0 12 0,0 4 7 15,0 0 13-15,-7-1 6 0,2 5 11 16,-8-1 3-16,0 8 2 0,-8-4 0 0,2 4-5 15,-7 3-10-15,0 4-12 0,-6 0-11 16,-1-4-7-16,0 4-5 0,-5 0 0 0,5 0-10 16,-6 0-21-1,0-4-32-15,-1 1-37 0,8-5-49 0,0 1-80 0,0-4-185 0,5-4-308 16,1 1-122-16,0-5-2 16,0-3 129-16,0 0 313 0</inkml:trace>
  <inkml:trace contextRef="#ctx0" brushRef="#br0">19297 7638 277 0,'7'-3'679'0,"-7"3"164"0,0-4-134 16,0 4-64-16,6 0-177 0,-6-4-154 15,0 8-112-15,6-4-70 0,1 0-48 16,6 4-24-16,-7-1-13 0,7 1-8 0,1 3-7 16,-2-3-5-16,8-1-5 0,0 5-4 15,-1-5-7-15,1 5-4 0</inkml:trace>
  <inkml:trace contextRef="#ctx0" brushRef="#br0" timeOffset="14076.5758">20000 6521 33 0,'0'-4'290'0,"0"4"84"0,0 0-2 16,0-4-53-16,7 8-31 16,-7-4-43-16,0 4-15 0,0 3 2 0,7 0-13 0,-7 4-5 15,6 4-7-15,-6-1-31 0,0 5-32 16,6 3-35-16,-6-4-33 0,0 4-23 15,6-3-17-15,-6 6-16 0,0-3-56 0,0 0-96 16,0-3-224-16,0-1-176 0,0 0-199 16,0-7 6-16,0 4 134 0,0-8 247 15</inkml:trace>
  <inkml:trace contextRef="#ctx0" brushRef="#br0" timeOffset="14507.4134">20032 6715 237 0,'0'-8'630'15,"8"-3"143"-15,-8 4-116 0,0-4-109 0,6 0-117 16,-6 0-135-16,6 0-110 0,1 0-68 16,6 0-46-16,0 0-30 0,7 1-14 0,-8-2-6 15,8 5-2-15,-1-1 1 16,1-2-1-16,0 6 0 0,-1 0 0 0,1 4 3 0,0 0 1 16,-1 0-3-16,-6 8-1 15,0-5 0-15,0 8 0 0,-6 4-5 0,-1 3-2 0,0 1 2 16,-6 3-2-16,-6 3 4 0,0 1 5 15,-1-1-2-15,-6 5-2 0,0-4-1 0,0-1-3 16,-6 1-2-16,-1-1-3 16,-6-2-1-16,7-1 1 0,-8-4-1 0,8-4-2 15,-1 1 4-15,1-8-2 0,5 4-2 16,2-7 1-16,-1 0-2 0,-1-4-3 16,8 0-2-16,-8-4 0 0,14 0-3 0,-6-3 5 0,0 0 7 15,6-4 7-15,6-4 5 0,-6 4-1 16,6-3-2-16,2-2-7 0,4-2-1 47,2 4-2-47,-1-5 0 15,-1 5-6-15,8-1 5 0,-7 0-3 0,7 5 1 0,-8-1-1 32,2 0-2-32,-2 0-2 15,-4 3-8-15,4 4-34 0,-5-3-39 16,-1 3-55-16,1 1-76 0,-1-1-143 0,-6 4-332 0,7 0-78 0,-7 0-14 0,0 0 67 0,0 0 224 0</inkml:trace>
  <inkml:trace contextRef="#ctx0" brushRef="#br0" timeOffset="14779.5409">19551 7089 266 0,'-13'14'635'0,"0"-3"177"0,0-4-123 0,6 1-62 0,7-1-154 15,0-3-150-15,0-1-105 0,20-3-74 16,-7 0-43-16,19 0-24 0,-6-3-14 0,20-1-2 16,-7-3-1-16,14-4 5 0,-2 3-3 15,8-6-10-15,6 3-12 0,-7-4-13 0,7 1-4 16,-6-1-9-16,-6 4-6 0,-1 0-25 16,-13 0-45-16,0 3-59 0,-13 1-77 15,0 3-60-15,-6 1-146 0,-14-1-345 0,1 1-144 16,-7 3-9-16,-7-4 260 0,1 4 273 15</inkml:trace>
  <inkml:trace contextRef="#ctx0" brushRef="#br0" timeOffset="15030.8978">20046 7008 242 0,'-14'7'440'0,"8"0"99"0,0 1-60 16,-7-1-127-16,6-3-114 0,7 3-84 15,-6-3-54 1,-1 3-16-16,1 1 22 0,0-1 60 0,-2 0 12 0,8 1-12 0,-6-1-28 16,6-3-28-16,0 3-30 0,-6 0-22 15,6 4-20-15,-6 0-12 0,-1 4-9 16,7-4-3-16,0 4-5 16,-7 3-3-16,7-3-10 0,-6-1-15 0,6 1-27 0,-7-1-34 15,7-3-42-15,0 0-61 0,0 0-102 16,0 0-80-16,-6-4-170 0,6 1-69 0,0-5 34 15,0 2 82-15</inkml:trace>
  <inkml:trace contextRef="#ctx0" brushRef="#br0" timeOffset="15343.8762">19949 7272 267 0,'0'0'574'0,"0"-4"155"0,6 4-92 0,-6-4-133 15,6 1-88-15,0-1-120 16,2-3-98-16,4-4-74 0,1 3-45 0,13-6-21 0,-6-1-6 15,6 4 2-15,7-3 4 0,-7-1-2 16,6 0-10-16,-5 0-15 0,-2 4-9 0,-5 4-10 16,0 0-3-16,-1 3 5 0,0 1-1 15,-6-1-1-15,-6 4 0 0,6 4-5 0,-7-4 3 16,1 7-1-16,0-4-6 0,-7 5 3 16,0 3-1-16,0-4-1 0,0 4-2 0,0 4 3 15,-7 0 0-15,7-1-1 0,-7 1 0 16,-5-1-3-16,5 5-5 0,0-1-14 15,1-3-15-15,-7 3-21 0,7-4-22 0,-1 2-27 16,-6-6-37-16,7 1-75 0,-2-3-183 16,2-1-160-16,-7 0-115 0,7-3 43 0,-7-4 78 15,6 4 82-15</inkml:trace>
  <inkml:trace contextRef="#ctx0" brushRef="#br0" timeOffset="15485.9672">20052 7341 73 0,'-6'-3'383'0,"0"3"285"16,-2 0 72-16,2-4-130 0,0 4-47 0,0-4-148 15,6 4-136-15,0-3-98 0,6-1-64 0,0-4-43 16,0 5-32-16,8-5-14 0,6-3-10 16,-1 1-7-16,1-1-21 15,6 0-33-15,-1 0-59 0,1 0-76 0,-6 3-117 0,6-3-228 16,-7 4-75-16,-5 4-90 0,-8-1 72 16,1 0 86-16,-14 8 164 0</inkml:trace>
  <inkml:trace contextRef="#ctx0" brushRef="#br0" timeOffset="15636.5811">20150 7268 152 0,'-26'22'288'0,"7"-4"170"15,-1 1 61-15,1-1 2 0,5-3-93 0,2-4-65 16,4 0-5-16,2-4-54 0,6-3-69 16,0-1-72-16,6 1-52 0,2-8-37 15,4 4-31-15,8-7-44 0,-7 3-61 0,13-7-57 16,-6 0-70-16,12 0-106 0,-5-3-175 16,-2-4-135-16,1-1-77 0,0 1 49 0,-12-4 119 15</inkml:trace>
  <inkml:trace contextRef="#ctx0" brushRef="#br0" timeOffset="15844.0144">20235 7129 167 0,'-7'0'316'16,"1"-4"114"-16,6 4-62 0,-7 0-84 15,7 0-80-15,-6 0-70 0,6 0-43 0,0 0-21 16,0 0 12-16,0 4 41 0,0-4 55 16,-7 3 21-16,7 1 37 0,0 0-9 15,0-1-34-15,-6 5-41 0,6 3-31 0,-6 0-33 16,6 4-26-16,-8-1-24 15,8 4-11-15,-6 1-5 0,6 3-10 0,-6 3-2 0,6 1-4 16,-7 0-1-16,7-1-7 16,0 1-3-16,0-1-21 0,-7-3-31 0,7 0-53 15,0-3-86-15,0-4-171 0,0-1-105 16,-6 1-154-16,6-8 27 0,-6 4 51 0,-1-4 96 16</inkml:trace>
  <inkml:trace contextRef="#ctx0" brushRef="#br0" timeOffset="16028.0503">20066 7550 272 0,'-7'0'612'0,"0"-4"196"0,1 4-103 16,0 0-53-16,6-3-171 0,-8 3-155 0,8 0-116 16,0-4-76-16,0 4-49 0,0 0-33 15,0-4-19-15,8 4-11 0,-2-3-9 0,0-1-4 16,8 0-3-16,-1 1-4 0,-1-1-4 16,2 1-33-16,5-1-57 0,-6 0-96 0,6 1-133 15,-5-1-250-15,-2 0-137 0,-4 4-82 16,-2 0 44-16,0 0 222 0</inkml:trace>
  <inkml:trace contextRef="#ctx0" brushRef="#br0" timeOffset="16199.8909">20085 7594 86 0,'-13'14'414'0,"-7"2"290"0,14-5 57 0,0-1-109 0,-2-2-61 16,2 3-152-16,0-8-130 0,6 1-94 16,0 3-66-16,0-3-51 0,0 0-34 0,6-1-20 15,0-3-14-15,8 4-10 0,-1-4-7 16,7 0-4-16,-1-4-6 0,7 1-7 15,0-5-19-15,6 1-22 0,1 0-34 16,7-8-43-16,-2 4-74 0,1-3-117 0,-6-5-260 16,-1 1-191-16,1-1-87 0,-7-3 65 0,0 0 304 15</inkml:trace>
  <inkml:trace contextRef="#ctx0" brushRef="#br0" timeOffset="16475.246">20853 6451 249 0,'7'-4'650'0,"-7"-3"141"0,0 3-128 0,0-3-96 0,7 3-138 16,-7 1-134-16,0-1-104 15,6 4-68-15,-6 0-48 0,7 0-26 0,-1 4-22 16,0-1-7-16,-6 1-5 0,8 3-10 15,-2 4-1-15,-6-4 0 0,6 9 0 0,0-5 0 16,-6 3-11-16,7 1-24 0,-7-1-47 0,0 1-65 16,0 0-107-16,0-1-247 0,7-3-141 15,-7 0-141-15,0 1 39 0,0-9 198 16</inkml:trace>
  <inkml:trace contextRef="#ctx0" brushRef="#br0" timeOffset="16779.4857">21121 6506 132 0,'6'-4'548'16,"7"4"254"-16,-6 0-70 0,-1 0-115 0,1-3-132 16,-1 3-152-16,-6 0-118 0,6 0-79 0,-6 3-51 15,7-3-31-15,-7 8-20 0,0-5-11 16,0 5-8-16,-7-1-2 16,1 4-5-16,0 4-1 0,-7 3 1 15,-7 4 5 1,0 0 3-16,-5 4-1 0,5-1 4 0,-6 1 0 15,6-1-1-15,1-3-4 0,5-3-2 0,2-1 2 0,-1-7 5 0,6 4 8 16,1-8 17-16,-1 0 19 0,1 1 19 0,6-5 9 16,0 1 13-16,0 0 0 0,6-1-12 0,-6-3-21 15,13 0-21-15,-6 0-13 0,12-3-15 16,-5-1-8-16,11 0-3 0,1-3-4 16,0 0 2-16,7-1-9 0,-7-3-24 15,7 1-44-15,-7-1-50 0,0 3-54 0,-7 1-42 0,1 0-158 16,-14 3-368-1,8-4-211-15,-14 5 8 0,0-1 123 0,-8 0 344 0</inkml:trace>
  <inkml:trace contextRef="#ctx0" brushRef="#br0" timeOffset="16978.9397">21030 6854 286 0,'-14'18'521'0,"1"-6"172"0,7-1-43 0,0 0-111 16,-2-8-44-16,8 4-104 0,0-3-95 15,0 0-80-15,8-4-64 0,-2 3-48 16,7-3-38-16,-7 0-25 0,8-3-11 15,-2 3-12-15,8-4-4 0,-7 4-12 0,7-4-34 16,-8 1-60-16,8-1-70 0,-7 4-52 16,0-3-78-16,-6 3-254 0,-1 0-139 0,0 0-79 15,-6 3 44-15,-6 1 176 0</inkml:trace>
  <inkml:trace contextRef="#ctx0" brushRef="#br0" timeOffset="17138.5122">20900 7081 261 0,'-27'22'532'0,"14"-4"173"0,0-3-50 0,1 0-99 15,4-4-40-15,8-4-106 0,0 1-106 16,8-5-88-16,-2 1-69 0,0 0-50 0,7-4-33 16,7 0-24-16,0-4-10 0,5 0-12 15,-5 1-4-15,6-1-5 0,0-4-3 0,7 5-4 16,-7-5-25-16,0 1-33 0,-7 0-50 16,7-1-74-16,-13 1-96 0,7 0-211 15,-8-1-166-15,-5 1-59 0,0 0 64 0,-7 3 91 16,0-3 91-16</inkml:trace>
  <inkml:trace contextRef="#ctx0" brushRef="#br0" timeOffset="17462.2314">21166 6890 5 0,'0'-11'302'0,"-6"4"190"0,6 0 26 0,-7 0-30 15,7-1-124-15,-6 1-117 0,6 3-87 16,0 1-58-16,0-1-37 0,-7 0-4 15,7 4 39-15,0-3 36 0,-7 3 15 0,7 3 9 16,-6 1 3-16,0 0-10 0,-1 7-12 16,0 0-11-16,1 7-15 0,-7 1-7 0,0 6-5 15,0 4-10-15,-1 8-6 0,-4 3-5 16,-2 4-7-16,-7 7-13 0,2 5-9 0,-8 2-13 16,0 4-14-16,8 1-4 0,-7-5-9 15,5-3-2-15,1-4 0 0,0-7-1 16,6 1-3-16,7-13-12 0,-7 1 4 15,8-7-3-15,6-4-11 16,-8-3-9-16,8-1-13 0,-1-7-23 0,1 0-27 0,-1-4-33 0,7 0-56 16,0-3-163-16,-7 0-387 0,7-1-199 0,0-3-23 15,0 0 218-15,0-3 311 0</inkml:trace>
  <inkml:trace contextRef="#ctx0" brushRef="#br0" timeOffset="17731.5639">20977 7414 420 0,'0'4'681'0,"6"0"136"0,2-4-126 0,-2 3-85 0,-6 1-166 15,13-4-144-15,-7 4-104 0,8-1-66 16,-2-3-47-16,2 0-32 0,5 4-17 15,-6-4-4-15,0 0-10 0,7-4-2 0,-8 4-10 16,2 0-40-16,-1-3-56 0,-1 3-88 16,-5-4-125-16,6 0-256 0,-7 1-124 0,2-1-65 15,-8 0 103-15,0 1 93 0,0-1 160 16</inkml:trace>
  <inkml:trace contextRef="#ctx0" brushRef="#br0" timeOffset="17902.2922">21206 7396 45 0,'0'0'180'0,"-8"0"138"0,8 4 141 0,0 0 73 0,0-4-17 0,-6 3-113 16,6 1-76-16,0-1-45 0,0 1-67 15,0 3-58-15,0-3-40 0,0 7-29 16,-6-4-23-16,6 4-11 0,0 1-11 0,-7-1-12 16,7 0-7-16,0 3-9 0,-7 1-5 15,7-1-1-15,-6 5 1 0,6-5-1 16,-6 5-5-16,-1-4-5 16,1 3-17-16,6-3-27 0,-7-1-48 0,0 1-62 0,7-1-155 15,-6 1-154-15,0-4-110 0,-1 0-55 0,0 0 50 16,1 0 72-16,6-3 193 0</inkml:trace>
  <inkml:trace contextRef="#ctx0" brushRef="#br0" timeOffset="18206.9397">20991 7799 294 0,'0'0'600'0,"-8"4"200"16,2-4-87-16,6 4-36 0,-6-4-176 15,6 0-163-15,-6 3-122 0,6-3-78 16,0 0-49-16,0 0-32 0,0 4-14 0,0-4-3 15,0 0 9-15,6 0 12 0,0 0 10 16,8-4 1-16,-8 4 8 0,7 0-3 0,7 0-12 16,-8 0-10-16,8 0-7 0,6-3-12 15,0 3-10-15,0 0-14 0,0 0-1 0,6 0-1 16,1 0 0-16,-1 0-4 0,2 0-4 16,-2 0-1-16,1 0-1 0,-1 0 0 15,-5 0 0-15,-2 0 0 0,7 0 4 0,-12 0-9 16,6 0-27-16,-6 0-46 0,6 0-44 0,-13 0-28 15,6 0-20-15,1 0-42 0,-6 0-72 16,-2 0 14-16,1 0-580 0,-6-4-206 16,6 4 90-16,-7-4 388 0</inkml:trace>
  <inkml:trace contextRef="#ctx0" brushRef="#br0" timeOffset="32904.7832">12445 10833 146 0,'14'3'286'0,"-1"1"63"16,-1-1-49-16,2 1-83 0,-8 0-62 15,0-1-31-15,1-3-18 0,0 4-2 0,-1 0 15 16,1-1 23-16,-1-3 26 0,-6 4 28 15,0-4-6-15,6 4-8 0,1-4 10 16,-7 0-22-16,7 3-28 0,-7-3-28 0,0 0-20 16,6 4-12-16,-6-4-7 0,6 0-2 0,-6 4-3 15,8-4-1-15,-8 0 4 0,6 0-1 16,0 0 0-16,1 0 0 0,-1 0-8 0,8 0-2 16,-8 0-4-16,14-4-4 0,-8 0-6 15,15-3-8-15,-8 0-6 0,7-4-7 16,0 0-5-16,6-4-3 0,1 1-5 0,-7-1-1 15,7-3 2-15,-7 0 0 0,6-1-2 16,-6-3-1-16,1 0-2 0,-1 4-4 16,-7-4-1-16,1 0 1 0,0 4-1 0,-1-5 0 15,-6 5 5-15,6-4 1 0,-5 4 1 16,-8 0 2-16,7 3 4 16,-6-3-2-16,-1 3 6 0,-6 0-5 0,6 0-1 15,-6 4-1-15,0-3-10 0,0 3 3 0,0 0-2 0,0 4-4 16,-6-4 5-16,0 3-1 15,-1 1-8-15,0 0-1 16,1 3-1-16,0-3 5 0,-1 3 3 0,0 1-3 0,1-2-1 16,-7 5-3-16,6-3 2 0,-6 3-2 0,7 0 2 15,-8 0 1-15,2 0 0 0,-1 0-4 16,6 3 2-16,-6 2 6 0,-7-2-3 16,8 1-1-16,-2 3 0 0,-5 0-4 0,6 1 3 15,-6 3 5-15,-1 0-3 0,0 3-1 16,1 1 0-16,-1-1 0 0,-6 5 0 0,7-1 0 15,-1 4 0 1,0-3 0-16,8 3 0 0,-1-1 0 0,-1-2 0 0,2 3 3 0,-2-4 5 16,8 4 1-16,0 0 1 0,-1 0 0 15,1-4 0-15,-1 4-7 0,7 0 5 0,0-4 5 16,0 1-2-16,0 3 3 0,0-4 0 16,0 4 1-1,7-4 0-15,-1 1-7 0,1-1 5 16,-1 1-2-16,0-1-4 0,8 0 2 0,-8-3 7 0,7 3-1 0,0-7 7 15,0 4 6-15,0-4 4 0,0 3 2 16,1-7 1-16,-2 5-3 0,1-5-2 0,0 1 0 16,0-1 0-16,1-4-4 0,-2 5 0 0,1-5 0 15,0 1-2-15,0 0 4 0,7-4 2 16,-7 0 0-16,0 0-3 0,6 0-1 0,-5 0-5 16,-2-4-4-16,8 0-4 0,0 1-6 15,-1-5 3-15,-5 5-4 0,5-4 3 0,0-1-6 16,1-3-2-16,-1 0-1 15,1 4 0-15,-1-4 0 0,1 0 0 0,-6-4 0 0,4 4 3 16,2 0 1-16,-7-3-2 16,7 3-2-16,-8 0 4 0,2 3 4 0,-1-3 1 0,-7 4 1 15,0 0-3-15,8-1-2 16,-8 1 1-16,-6 3-11 0,6 0-34 0,2 1-34 16,-8-1-37-16,6 0-61 0,-6 1-82 15,0 3-79-15,0-4-102 0,6 0-215 0,-6 1-289 16,7 3-110-16,-7-4 191 15,0 0 358-15</inkml:trace>
  <inkml:trace contextRef="#ctx0" brushRef="#br0" timeOffset="34079.7279">13246 9590 145 0,'0'0'139'0,"0"0"69"15,0 0 20-15,0 4 22 0,0-4 4 16,0 0 23-16,0 0 52 0,0 0 35 0,0 0-9 16,0 0 51-16,0 0-8 0,0 0-61 0,0 0-69 15,0 0-62-15,0 0-49 0,0 0-36 16,0 0-27-16,0 0-12 0,0 0-15 15,0 0-2-15,0 0 1 0,0 0-11 0,0 0-13 16,0 0-15-16,0 0-8 0,0-4-2 16,0 4-9-16,0-3-1 0,7 3 1 0,-7-7-1 15,7-1-2-15,-1 1-3 0,1-4-1 16,5 4-1-16,-4-4-3 0,4 0 2 0,-6 0 1 16,1 0-4-16,0 4-4 0,6-1 6 15,-7 1-3-15,0 3 0 0,-6-4 1 0,8 5-5 16,-2 0 6-16,0 3 2 0,0-4-2 15,2 4 2-15,-2 0 1 0,0 4 0 16,7-1 6-16,1 0 0 0,-2 5 6 0,2 0 8 16,-2 3 3-16,8-1 2 0,-7 5-7 15,7 3-2-15,-1-3 0 0,1 7-5 16,0-4 3-16,-2 0-3 0,-4 5-7 0,5-5 4 16,1 0-5-16,-8 1 1 0,2-1 0 15,-1-4-2-15,0 1 5 0,-6 0-4 16,5-4-9-16,-5 0-19 0,6 0-37 0,-7-4-35 15,-6 1-29-15,7-5-31 0,0 1-95 0,-7 0-136 16,6-4-224-16,1 0-206 0,-7-4-90 16,6 0 94-16,-6-3 303 0</inkml:trace>
  <inkml:trace contextRef="#ctx0" brushRef="#br0" timeOffset="34305.9564">13826 9642 183 0,'0'-7'482'0,"0"-1"240"0,0 5-26 16,0-4-149-16,0 2-80 0,0 2-132 0,0 3-111 15,0-3-76-15,0 3-36 0,-6 0-19 16,0 3-9-16,-2 0 0 0,-4 5 0 16,-2-1 0-16,-5 8-3 0,-7 0-6 0,6 3-7 15,-5 4-16-15,-9 0-13 0,9 3-13 16,-1 5-9-16,-6-4-7 0,12-1 0 0,-7 1-5 16,8-4-5-16,6-1-22 0,-6-5-34 15,12 2-42-15,-6-7-60 0,7 0-50 16,-2-4-50-16,8 0-105 0,-6-3-193 0,6 0-150 15,0-1-144-15,0-3 101 0,6 0 323 16</inkml:trace>
  <inkml:trace contextRef="#ctx0" brushRef="#br0" timeOffset="34851.585">14100 10485 108 0,'0'7'358'0,"-6"-3"229"16,6-1 65-16,0 1-86 0,0 0-110 16,-8-4-74-16,8 3-111 0,0-3-77 0,0 4-49 0,0 0-28 15,-6-1 2-15,6-3-2 16,0 4 2-16,6 0 1 0,-6-1-2 15,0 1-5-15,0-1-8 0,8 1-6 0,-8 0 7 16,6 3-1-16,0 0-7 0,7 1-8 16,0-5-14-16,0 5-14 0,1-1-1 0,5 0-14 15,0-3-5-15,1 0-4 0,-1-1-3 16,7 1-3-16,1-1-1 0,-1-3-4 0,0 5-2 16,7-5-7-16,-7 0-5 0,-1 0-1 15,1 0-2-15,0-5-7 0,1 5-5 0,-1 0 1 16,0-3 1-16,-7 3 0 0,1 0 0 15,0-4 0-15,-8 4 0 0,8 0 0 0,-7 0 0 16,-1 0 0-16,-4 0-7 0,4-3-21 16,1 3-36-16,-6 0-43 0,0 0-56 0,-1 0-78 15,0 0-77-15,1-4-113 16,0 4-225-16,-1 0-224 0,0 0-97 0,1 0 95 0,0-4 358 16</inkml:trace>
  <inkml:trace contextRef="#ctx0" brushRef="#br0" timeOffset="35637.4991">15298 10550 188 0,'0'4'358'0,"7"3"236"16,-7-3 39-16,6 0-114 0,-6 3-111 15,6-3-38-15,-6-1-60 0,8 1-58 0,-2 0-37 16,-6-1-23-16,6 1-11 0,0 0-9 16,1-1-10-16,-7 1-22 0,13-4-14 0,0 3-17 15,1-3-25-15,-2-3-16 0,8-1-16 16,-1 1-8-16,1-5-10 0,6-3-8 0,-6-3-5 15,5-1-1-15,-5 0-6 0,0-3-2 16,5 4-5-16,-5-8 2 0,-6 3 0 0,5 1 1 16,-6-1 0-16,-6 5 0 0,5-4 0 15,-6 3 0-15,2 0 0 0,-8 4-3 16,6-3 1-16,-6 2-5 0,0 1 2 0,0 0-3 16,-6 4-6-16,6 0 3 0,-8 0 1 15,8-1 0-15,-6 1 0 0,0 0-3 0,0 3-5 16,-8-3 2-16,8 3 4 0,-1 0-2 15,-5 4 3-15,4-3-3 0,-4 3 2 0,6 0 2 16,-8 0 0-16,1 3 0 0,0 1-3 16,6-4 2-16,-5 4-7 0,-2 3 6 0,8-3 1 15,-7-1-2-15,0 5-1 16,6-1 5-16,-5 0 0 0,4 4-1 0,-4 0 0 16,-1 1 0-16,6 2 0 0,-6 1 0 0,1-1-3 15,4 1-2-15,-4 0 3 0,6-1 2 16,-8 4 0-16,8 1 4 0,-7-5 0 15,6 5 0-15,0 3-2 0,1-4-2 0,0 4 4 16,0-4 1-16,-2 1-4 0,8 3 0 16,-6-4 2-16,6 4 5 0,0-4 2 0,0 1-7 15,0-1 4-15,0 0 2 0,0 4-3 16,6-7 3-16,2 3-3 0,-8 1 3 16,6-5 4-16,0-3-1 0,7 4-2 0,-6-1 3 15,-1-3 1-15,7 0 1 0,1 0 7 16,-2 0 5-16,2-3 2 0,-2-1 4 0,1 1-2 15,1-5-4-15,-2 1-8 0,8 0-5 16,-7-4-4-16,7 0 1 0,-8 0-8 0,8-4-2 16,0 0 3-16,-1-3 1 15,7 0-3-15,-6-5-2 0,6-2-4 0,-1-1 3 0,2 0-5 16,-1-3-36-16,0 0-46 16,0 0-55-16,0-4-67 0,1-4-106 15,-2 4-70-15,-5-4-158 0,6 1-318 0,-7-1-123 16,1-4 17-16,0 1 325 0</inkml:trace>
  <inkml:trace contextRef="#ctx0" brushRef="#br0" timeOffset="36408.1651">16191 9598 69 0,'0'-4'396'15,"0"0"254"-15,0 1 19 0,0-1-148 16,0 1-141-16,0-1-69 0,0 0-96 0,0 1-74 16,-8-1-48-16,8 0-38 0,0 1-19 15,0 3-10-15,-6-4-1 0,6 4 7 0,0 0 8 16,0-4 2-16,-6 4 4 0,6 4 8 15,0-4-4-15,-7 0-10 0,7 7-5 0,-6-3-8 16,6 3-2-16,-7 1-3 0,7-1 1 16,0 4 4-16,0 0 1 0,0 0 5 15,0 0-1-15,0-4 6 0,0 4 8 0,7 0 5 16,-7-3-5-16,0-1-7 0,6 4-4 16,-6-7-5-16,0 3-4 0,7 0-4 0,-7-3-1 15,6-1 5-15,-6 1-2 0,0 0 8 16,6-1 5-16,-6-3 13 0,0 4 7 0,8 0 0 15,-8-4 9-15,0 3-11 0,6-3-10 16,-6 0-10-16,6 0-10 0,-6 0-3 0,7 0 2 16,0-3-6-16,-1 3-2 0,0-4-4 15,1 0 2-15,-1 1-2 0,8-1-5 0,-8 0-5 16,7-3-1-16,-6 3 6 0,-1-3 1 16,7 0 2-16,-6 3-4 0,-1-3 3 15,7 0 1-15,-7-1 4 0,2 1-4 16,-2 0 1-16,0-1-1 0,0 1-3 0,1 0-2 15,0 0 1-15,-1-1 2 0,1 0 4 0,-1 1 2 16,-6 0 5-16,6 0-7 16,2-1-1-16,-8 1-4 0,0 3 2 0,0 1-6 15,0-1 5-15,6-3-5 0,-6 3-2 0,-6 0-1 16,6-3 0-16,0 3 3 0,0 1-5 16,-8-5 2-16,8 1-4 0,-6 0 2 0,6 0-1 15,-6-1 2-15,-1 1-3 0,1 3 3 16,6-4-3-16,-7 5 2 0,0 0-1 15,1-1-1-15,-6 0 2 0,4 0 2 0,2 1-7 16,-7 3-3-16,7-4 7 0,-8 4 2 16,8 0 1-16,0 0 4 0,-8 4-3 0,8-4-1 15,-7 3 0-15,6 1-4 0,-6-4 3 16,7 4 1-16,0 0 0 0,-1-1-3 0,0 0-8 16,1-3-23-16,0 5-30 0,6-2-38 15,-8 1-46-15,8-4-38 0,-6 4-52 16,6-4-97-16,-6 3-233 0,6 1-336 0,0-4-131 15,-7 4 199-15,7-1 336 0</inkml:trace>
  <inkml:trace contextRef="#ctx0" brushRef="#br0" timeOffset="37571.4522">16992 10346 113 0,'0'-4'94'0,"0"0"34"0,-8 4 4 0,8-3-6 0,0-2-6 0,0 5 13 15,0-3 0 1,0 0-1-16,-6 3-1 0,6-5 3 0,0 5 8 0,0-3 30 16,-6 3 24-16,6-4 20 0,0 4 23 15,0-4-6-15,0 4 11 0,0 0 5 0,-6-3-36 16,6 3-40-16,0 0 98 0,0-4-154 16,0 4-41-16,0 0-6 0,0 0-3 0,0 0 0 15,0 0-2-15,0 0 0 0,0-3-11 16,0 3 1-16,0 0 0 0,6 0-5 15,-6 0-3-15,0 0 1 0,0 0-8 0,6 0-6 16,-6 0-4-16,6 0-4 0,-6 0-4 16,8 3-2-16,-2-3 1 0,0 0-4 0,1 0 3 15,0 4 2-15,6-4 3 0,-1 3 0 16,2 1 3-16,5 0 2 0,-6-1 0 0,7 2 6 16,-1-2-4-16,7 0-5 0,-6 5-5 15,5-4-4-15,2 3-8 0,-1 0-4 0,0-3 3 16,6 3-3-16,-5 1 3 0,-1-5 0 15,0 5 1-15,7-5 0 0,-7 5 4 0,-1-5 6 16,-5 1 1-16,6 3-8 0,-7-3-2 16,1 0 0-16,0-1-4 0,-1-3-5 15,-6 4 2-15,0-1-3 0,1 1 3 16,-8-4 4-16,0 4 4 16,0-4 6-16,2 0 4 0,-2 3 3 0,-6-3-7 0,6 0-2 15,-6 4-1-15,7-4 0 0,-7 4-3 0,0-4-5 16,0 0-1-16,0 3 0 0,0 1-4 15,0 0-2-15,-7 3 0 0,1 1 6 16,-8 3 0-16,2 0-4 0,-2 3-1 0,-5 1-1 16,-1 3 0-16,-6 4 3 15,0-4 5-15,-6 4-5 0,-1 4-2 0,1-4 2 0,-7 0 1 16,0-4-2-16,6 4 2 0,-6-7 1 16,6 4-4-16,1-5 0 0,-1 1-1 0,7-4-3 15,1 0 5 1,-2-4-8-16,8 0-16 0,6 1-26 0,-1-1-38 0,2-3-52 0,5-1-74 15,0-3-53-15,1 4-63 16,6-4-102-16,-6 3-188 0,6-3-153 0,0 0-114 0,0 0 60 16,0-3 332-16</inkml:trace>
  <inkml:trace contextRef="#ctx0" brushRef="#br0" timeOffset="38270.5435">18444 10250 46 0,'0'0'397'0,"0"4"280"16,0-1 57-16,0 1-134 0,0-4-47 15,0 4-140-15,0-4-133 0,0 3-94 16,0-3-63-16,0 0-36 0,0 0-21 0,0 0-4 16,6 0 12-16,-6 0 6 0,7-3 9 15,-7 3-6-15,7-4-11 0,-1-3-16 16,7 3-13-16,-7-3-13 0,8-4-9 0,-2 4-9 16,2-4-2-16,-2 3-3 0,1 1-2 15,1 0-3-15,-8-1-5 0,8 1 2 16,-2 3-2-16,1 0-1 0,-6 1 3 0,6-1 3 15,-7 4 5-15,8 0 5 0,-8 0 6 16,0 4 4-16,8-1 3 0,-8 1-4 0,7 4 0 16,-7 3-1-16,8 0-6 0,-2 0-4 15,2 3 4-15,-2 1-3 0,1 3 3 0,1 0 1 16,-2 1 7-16,2-1 1 0,-2 4 2 16,2-4 0-16,-1 1 3 0,-1-1 2 0,2 0-10 15,-2 0-4-15,2-3 0 0,-8 3-5 16,7-3-3-16,-6 0-3 0,6-4-3 0,-7 0 2 15,0 0-3-15,2 0 6 0,-2 0-4 16,0-4-2-16,1 0 2 0,-1 1 2 16,-6-1 0-16,7-3-4 0,-7-1 0 15,7 1-14-15,-7 0-18 0,0-1-50 0,0-3-63 16,6 4-62-16,-6-4-56 0,0 4-90 16,0-4-141-16,0 0-155 0,0-4 38 0,0 4-15 15,0-4 88-15,0 1 102 0,0-5 80 16,0 5 74-16</inkml:trace>
  <inkml:trace contextRef="#ctx0" brushRef="#br0" timeOffset="38605.6474">19043 10378 166 0,'7'-11'183'15,"-1"0"76"-15,1 1 52 0,-1 2-8 0,-6-3-27 0,6 8-24 16,-6-5-33-16,0 0-22 15,0 5-3-15,0-1 15 0,-6 4 30 0,6-3 33 16,-6 3-12-16,-7 3-26 0,6-3-23 0,-6 7-21 16,-1-3-16-16,2 8-23 0,-14-1-26 15,-1 3-22-15,2 4-24 0,-8 4-21 0,-6 4-16 16,6-1-15-16,-5 5-2 0,-1-4-9 16,6 3 0-16,1-4-4 0,-2 1-1 0,2-4-1 15,13 0 0-15,-7-7 0 16,6 0-7-16,1-1-2 0,-1-3 3 0,7 0-3 0,0-4-11 15,-6 1-19 1,12-5-16-16,-6 5-15 0,-1-5-14 0,2 1-19 0,5 0-26 0,-6-1-28 31,0 1-32-31,7-1-55 0,-8-3-89 16,2 4-176-16,-2-4-61 0,1 0-153 16,1-4-8-16,-2 4 159 0</inkml:trace>
  <inkml:trace contextRef="#ctx0" brushRef="#br0" timeOffset="39202.3324">19193 10382 143 0,'6'0'144'0,"-6"0"70"0,0 0 41 0,0 0 58 15,7 0 42-15,-7 4 63 0,0-4-13 16,0 0-53-16,0 0 24 0,0 0-51 0,0 0-67 16,0 0-60-16,0 3-41 0,6-3-30 15,-6 0-13-15,0 0-7 0,0 0 1 0,7 4-5 16,-7-4-11-16,0 0-5 0,6 4-10 15,-6-4 1-15,6 0-6 0,2 3-8 16,-2-3-3-16,0 0 3 0,1 4-2 0,6-4-6 16,0 0 3-16,0 0-2 0,0 4-8 15,7-4-13-15,-1 0-1 0,1 0-9 0,0-4-5 16,-1 4-7-16,0 0 1 0,0-4-4 16,1 4-3-16,-6-3-6 0,5-1-8 15,-6 4-19-15,6-4-27 0,-12 1-29 0,6 3-39 16,0-4-44-16,0 0-46 31,0 1-25-31,-7 3-49 0,8-4-66 0,-8 0-77 0,7 1-98 0,0-1 30 0,0 0-61 16,1-3 4-16,-2 4 38 0,1-1 84 0,0 0 122 0</inkml:trace>
  <inkml:trace contextRef="#ctx0" brushRef="#br0" timeOffset="39885.3144">20007 10265 2 0,'7'-4'161'0,"-7"4"82"0,6 0 39 0,0 0 43 0,0 0 1 16,-6 0 29-16,8-4-2 0,-8 4-30 15,6 0-45-15,-6 0 22 0,6 0-40 0,-6 0-61 16,0 0-53-16,7 0-43 0,-7 0-40 15,0 0-26-15,7 0-13 0,-7 0-6 16,0 0 4-16,6 0 7 0,-6 4 7 0,0-4 0 16,0 4 11-16,0-1 3 0,0 1-4 15,0 0-2-15,7 7-2 0,-7 0-4 0,0-1-12 16,0 1-2-16,0 5 3 16,0-2-5-16,0 4 5 0,0-3-2 0,0 3-1 0,6-3 3 15,-6-1-2-15,6 1-1 0,1 0 0 0,-7 0-3 16,7-4 5-16,-1 0-1 0,0 0 7 15,1-4 11-15,0 0 11 0,-1 1 12 16,1-1 20-16,-1-4 3 0,0 1-9 0,1 0-14 16,0-4-18-16,5 0-12 0,2 0-4 15,-8-4-4-15,7 0-2 0,0-3-7 0,0 0-3 16,1-4-4-16,-2 4-1 16,2-8 2-16,-2 4-1 0,-5 0-5 0,6-4-5 0,-6 0 6 15,-1 1 0-15,0-1 5 0,1 1 11 16,-7 3 4-16,7-4-1 0,-7 0-1 0,0 1-5 15,0 2-1-15,0-2-6 0,0 3-6 16,0 0 1-16,0-4 1 0,0 4-3 16,-7 4-2-16,7-4 1 0,0 0-1 0,-7 4-1 15,7 0 5-15,-6-4-3 0,6 7-4 16,0-3-2-16,-6 3 0 0,6 0 0 16,0 1-3-16,-7-1-1 0,7 4 6 0,-7-4-1 15,1 1-1-15,6 3-3 0,-7 0 5 0,1-4-1 16,-7 4-1-16,6 0-3 0,-5 0-2 15,4 0 0-15,2 0 7 0,-7 4-2 16,7-4 4-16,-7 3-2 0,6-3-6 16,-5 4 3-16,4 0 1 0,-4-1-6 0,5 1 0 0,-6 0-6 15,0-1-18-15,7 5-20 16,-1-5-21-16,0 1-19 0,1 0-20 0,0-1-36 0,-1 4-35 16,0-3-28-16,7 3-77 15,-6-3-158-15,6 0-327 0,0-1-156 0,0 1-81 16,-6 0 360-16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14:04.6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5692 7818 4 0,'0'3'196'0,"0"1"90"16,0-4 0-16,0 3-53 0,0 1-67 0,-6-4-55 16,6 0-40-16,0 4-24 0,0-4-19 15,-8 0-10-15,8 0-5 0,0 0 7 0,-6 0 18 16,6 0 24-16,-6-4 13 0,-1 4-2 15,1-4-4-15,6 4 4 0,-7-3 12 0,0 3 8 16,7 0 8-16,0-4 8 0,-6 4-6 16,6 0-14-16,-6-3-9 0,0 3-6 0,6 0-7 15,0-4-1-15,-8 4 6 0,8 0 10 16,-6 0-7-16,6-4-15 0,0 4-19 16,-6 0-13-16,6-3-11 0,0 3-9 0,-7 0-8 15,7 0 0-15,0 0-3 0,0-4-1 16,0 4 1-16,0 0 2 0,-7 0 1 0,7 0 0 15,7 0 5-15,-7 0 1 0,0-4 2 16,0 4 5-16,7 0-1 0,-1 0 0 0,0 0 3 16,8 0 1-16,-2-3 3 0,8 3-2 15,-1 0 2-15,7-4-2 0,7 0-1 16,-1 4 0-16,8-3-3 0,-1-1 0 0,0 0 4 16,7 1 0-16,-1-5-1 0,1 5 0 15,-1-5-3-15,-6 5-1 0,7-4 0 0,-7 2 0 16,0 2 3-16,1-5 3 0,-1 1 2 15,-1 3 0-15,-5-3 0 16,7 0 8-16,-2 0 0 0,1-1 3 0,7-3-5 0,-1 0-4 16,1 0-2-16,0 0-5 0,-1-3-2 0,1 3-3 15,6-4-1-15,-7 4-3 0,8 0-4 16,-8 0-2-16,1 0 2 16,-1 4-1-16,-6-1-1 0,7 1 3 0,-7 3 3 0,1 1 2 15,-1-1 8-15,6 4 2 0,-6-4 2 16,7 4 3-16,6-3 6 0,-7 3-4 15,7 0 0-15,-6 0-4 0,6 0-6 16,-6-4-2-16,5 4-3 0,2 0-1 0,-8 0-1 16,1 0-3-16,-1 4 0 0,1-4 2 0,-1 3-2 15,-5 5 2-15,-1-5 3 0,6 1 4 16,-5 0 12-16,-1 3 12 0,6-3 4 16,-5-1 4-16,5 1 4 0,1 0-4 0,-7-1-4 15,6-3-6-15,1 4-8 0,-1-4-1 16,1-4-4-16,-1 4-5 0,1-3-4 0,0-5-2 15,0 1 0-15,-1 0 0 0,1-4-2 16,-1 0 2-16,1 0-6 0,-1 0 2 16,1-4 2-16,-1 4-1 0,-6-4 5 0,1 1 6 15,-1-1 5 1,0 0 2-16,-1-3 1 0,-5 4-2 0,7-8-2 0,-8 3-3 0,1-2-6 16,6-2 1-1,-7 1-4-15,1-3-1 0,-1-5-5 0,1 1 3 0,-7 0 1 16,6-4 0-16,-5 4-3 0,-1-4-2 15,0 3 0-15,-7-3 1 0,1 4-1 0,0-4-1 0,-8 4 5 16,2-5 4-16,-2 5 4 16,-5 0-1-16,-1 0 3 0,1 3-3 0,0-3 0 0,-7 3-5 15,0 0 0-15,0 1-5 0,-7-1 3 16,7 1-3-16,-13 2-4 0,6-2-1 16,-5 3-1-16,-2 0-3 0,2-4 2 15,-8 5-2-15,-6-2-2 0,-7 1-3 0,1 4-1 16,-14 0-1-16,0 0 3 0,-6 3-2 15,-13 4 0-15,6 0 2 0,-12 4 5 0,6-1-5 16,0 5 5-16,-7 3 1 0,6-4-3 16,-5 4 6-16,6 0-1 0,0 0-1 0,0 4-4 15,0-4 7-15,-7 3-6 0,0-3 2 16,1 8 1-16,-1-5-3 16,1 5 2-16,-1-1 0 0,7 0 4 0,-13 1-2 0,6 3-1 15,-6-1 0-15,-7 5 4 0,1-4 1 0,5 4-11 16,-6-4 8-16,14 0-1 0,0-1 2 15,6 2-5-15,12-5 2 0,7 1 0 16,1-1 0-16,6-4 0 0,-1 5-4 0,8-1 2 16,-7-3 2-16,0 3 0 0,7 0 0 15,-8 1-3-15,1-1 2 0,0 0 3 0,1 1-1 16,-2 3-1-16,1-1-3 0,-6-2 2 16,5 3 1-16,-5 0 0 0,12 0 0 15,-5-4 0-15,5 4 0 0,0-3 0 0,7-1 0 16,0 4-3-16,0-4 2 0,6 1-3 0,1-1 2 15,-7-4 2-15,12 5 0 0,-5-1 0 16,0 0 0-16,0 1 0 0,-1 3 0 16,0-4 0-16,-6 4 0 0,7-3 0 0,-1 3 0 15,-6 0 0-15,7 0-3 0,-1-4 2 16,0 4 0-16,1-4 1 0,-1 4 0 16,0-4-3-16,8 4-5 0,-1-3 8 0,-7-1 0 15,7 0 0-15,6 1-3 0,-5-1 2 0,-1 1-2 16,-1 3 2-16,8-4 1 15,-8 0 0-15,2 0 0 0,-1 1 0 0,0 3 0 16,0-4 3-16,-1 4 1 0,-4-4-3 16,4 4-1-16,-12 0-3 0,7-4 2 0,-1 4 1 15,-6 0 3-15,0 0-2 0,0 1-4 0,0-1 2 16,0 0 1-16,0 0 0 0,-7-4 3 16,7 4-2-16,-7-4-4 0,7 4 2 15,0-4 4-15,-6 4-2 0,6-3 3 0,0-1-6 16,0 0 5-16,-7 1 1 0,7-1 0 15,0-3-2-15,0-1-5 0,0 5 2 0,0-4 4 16,0-4-2-16,0 3-1 0,0 1-6 16,0 0 7-16,7-4 0 0,-1 3-1 0,0-3 0 15,1 4 0-15,5-4-3 0,-5 0-2 16,6 4 0-16,0-4-3 16,0 0 2-16,6 3 1 0,-5-3-7 0,4 0 8 0,2 0-4 15,0 4 2-15,0-4-3 0,6 4 3 16,-7-1-3-16,7 1 3 0,-7-1 0 0,1 1 4 15,6 3-1-15,-7 1 2 0,7-1 3 16,0 4-4-16,0 0 1 0,0 4 4 0,7-5-5 16,-1 5-2-16,1 4 3 0,0-5-6 15,-1 5 4-15,6-1-1 0,2 4 3 16,-1 0 1-16,7 0 0 0,-1 4-3 16,7-4 2-16,-6 0 0 0,6 3 4 0,0-3-8 15,0 0 3-15,-1-3 5 0,-5 3-5 0,6-8 4 16,1 4-4-16,-1-3 1 0,-7-4-1 0,7 4 1 15,0-8 1-15,-6 4 0 0,-1-4 0 16,1 0 0-16,-1 1 0 0,1-5-6 0,-7 5 4 16,6-4-1-16,-5-1 2 0,5-3-2 15,-6 4 5-15,6-4-2 0,-5 4 2 16,-2-4-3-16,2 0 3 0,-1 0-2 16,7 0 0-16,-8 0 0 0,8 0 0 0,-1 0 3 15,1-4-2-15,0 4 0 0,5-4-1 0,-5 4 0 16,6-3-3-16,0-1 2 15,-7 1-1-15,7-2-2 0,1 2 6 0,-1-1-2 16,0 0 0-16,0 1 0 0,-7 3 0 16,7-4 0-16,-6 0 0 0,-1 1-6 0,7 3-12 15,-12-4-17-15,5 1-32 0,1 3-44 16,-8-4-49-16,2 4-61 0,-1 0-71 16,0 0-163-16,0-4-249 0,-1 4-191 0,-4 0 23 15,-2 0 338-15</inkml:trace>
  <inkml:trace contextRef="#ctx0" brushRef="#br0" timeOffset="3261.348">11058 7550 256 0,'0'0'203'0,"-6"0"71"16,0-4 21-16,-2 4-29 0,2-3-29 15,0 3-22-15,-1-4-21 0,1 4-14 0,6-4-10 16,-7 1-23-16,0 3-19 0,1-4-10 16,6 4 5-16,-6-4 14 0,0 1-6 0,6 3-19 15,-8-4-20-15,8 1-20 0,-6 3-18 0,6-4-20 16,-6 0-14-16,-1 4-12 0,7-3-5 16,0 3-4-16,-7-4-5 0,7 4-1 15,-6 0 1-15,6-4-1 0,0 4 0 16,0 0 2-16,-7 0 3 0,7-3-2 0,7 3 6 15,-7 0 2-15,0 3-3 0,6-3-1 16,1 0 0-16,6 4 0 0,7 0 0 0,-1-1 0 16,1 1 0-16,0 0 2 0,5-1-1 15,1 4 2-15,0-3 3 0,7 3 2 0,-7 1-3 16,6-5 0-16,-5 5 1 0,-1-5 7 16,0 5 0-16,0-5-1 0,-7 5 3 15,7-5 0-15,-6 1-2 0,-1 3-3 0,7-3-1 16,-6-1-3-16,-1 2-2 0,1-2-3 15,0-3-1-15,-1 3 0 0,1 2 6 0,0-5-4 16,-1 3 1-16,0-3 4 0,8 4-3 16,-8-4 4-16,7 0-4 0,0-4 4 15,0 4-4-15,0-3-2 0,7-2-2 16,-1 2 3-16,1-5-2 0,-1 1 3 0,1-4-3 0,6 0-1 16,1 0 5-16,-2-7-3 15,1 3-1-15,0-3 2 0,1 0 0 0,-1 0 1 16,-1-1 2-16,-11 1 4 0,5 3 5 15,-6 1 6-15,-6-5 5 0,5 8 0 0,-11-3 2 16,5 3 0-16,-5-4-5 0,-2 4-5 0,2 0 1 16,-2-4 1-16,2 4 0 0,-1-3 0 15,-1 3-5-15,-5-4-5 0,6 4 1 16,0-4-1-16,-6-3-2 0,6 4-5 16,-7-1 3-16,0-4 2 0,8 5-4 0,-8-5-2 0,0 1-2 15,2 0 0-15,-2-4 0 0,0 4 6 16,1-5 4-16,-1 5 2 0,-6-4-3 15,7 0 2-15,0-3-3 0,-7 3 1 16,6-4-1-16,-6 0-5 0,0 1 1 0,6-1-3 16,-6 1-1-16,0-5 2 0,0 4 2 15,0-3-3-15,0 4 0 0,0-5 2 0,-6 5 0 16,6-5-2-16,-6 5 2 0,-1-5-2 16,0 5 3-16,1-4-1 0,-7 2 1 15,-1-2-3-15,2 4 3 0,-2-1-6 0,2-3 1 16,-1 3 4-16,-7 0-2 0,7 4 1 0,-6-3-3 15,6 3 1-15,-7 0 0 0,0 4 0 16,8 0 2-16,-8-1-2 0,1 1 0 0,-1-1 0 16,0 1 0-16,1 3-5 0,-1-3 4 15,-6 4 0-15,7-1-2 0,-7 4 5 16,0-4-4-16,-1 4 1 0,1-4 1 0,-6 4 3 16,5 0-2-16,-5 4-1 15,6-4 0-15,-7 4 0 0,1 0 0 0,6-4 0 0,-7 3 3 16,8 5-5-16,-1-8 4 15,-1 7-1-15,1-4-1 0,0 5 0 0,6-5-3 16,-5 5 2-16,5-1 4 0,-6 0-2 16,7 1-4-16,-1-1 2 0,-6 4 1 0,6-4 0 15,-5 4-3-15,5 0 2 0,-6 0 1 16,6 0 3-16,-6 0-5 0,0 0 4 0,0 4-1 16,0 0 2-16,0-4-5 0,-1 3-2 15,2 1 3-15,-8 0 1 0,8-1-5 0,-2 1 3 16,-5 3 1-16,6-3 1 0,-1 4 0 15,1-1 0-15,0 0 0 0,0 1 0 0,7-1-3 16,-7 0 0-16,6 1 2 0,1-1 1 16,5 4 0-16,-5-4 2 0,-1 4-7 0,8-4 4 15,-8 4 0-15,7 0 1 0,-7-3 3 16,8 3-2 0,-2 0-1-16,-6 0 2 0,8 0-1 0,-1 4-1 0,0-5 0 0,0 1-2 15,-1 4 2-15,-5-4 0 0,6 4 0 16,0-1 0-16,-7 1 2 0,1-1-2 15,6 5 0-15,-6-4 0 0,-1-1-2 16,6 5 2-16,-5-5 2 0,0 1-2 0,6-1 0 0,-1 1-2 16,-5 0 2-16,6 0 0 0,0-1 0 15,0 1 0-15,0-4-6 0,0 3 2 16,6-3-1-16,-5 4 4 0,5-4-3 16,-6 4 3-16,6-4 1 0,1 4 0 0,0-1 0 15,-2-3-5-15,2 4 6 0,0 3-4 16,6-3-1-16,-6-1 6 0,-1 5-1 0,0-5-4 15,7 4 0-15,-6 1 2 0,6-1-2 16,-7 1 2-16,7-1 0 0,0 0 1 16,-6 4 0-16,6-4 0 0,0 1 0 0,0-1 0 15,6 1 0-15,-6 2 3 16,0 1-2-16,7-3-4 0,-7 3 2 0,6-1 4 0,1-2-2 16,0 3-1-16,-7-4-3 15,6 1 2-15,0 2 1 0,0-2 0 0,2-1-3 0,-2-3 2 16,0 3 1-16,8 1 0 15,-8-5 0-15,1 1 3 0,-1 3 1 0,0-3-3 0,1-1-1 16,6-3 2-16,-7 4-1 0,1 0-1 16,0 0 0-16,6-1 0 0,-7-3-2 0,1 4 7 15,-1-4-7-15,7 3 2 0,-7-3 0 16,2 0 6-16,-2 0-2 0,7-4-3 16,-7 5-3-16,1-5 4 0,6 4-2 0,-7-4 3 15,0 4 1-15,8-3 3 0,-8-1-5 16,8 4-1-16,-8-4-1 0,7 1 3 0,0 2-2 15,0-2 1-15,0-1-1 16,0 0 2-16,0 1 1 0,0-1 0 0,0 0 0 16,7 1 0-16,-7-1-2 0,6 1 6 0,-6-5-3 0,7 5 0 15,0-1-1-15,-1-3 3 0,1 3 0 16,-1-3 3-16,0-1 2 16,1 1-2-16,-1-1 3 0,1 1 2 0,0 0 6 0,-7-1 2 15,7-3 1 1,-2 4-3-16,2-4 2 0,-7 4 1 0,7-4-2 0,-7 0 1 0,0 0-5 15,6 0-4-15,-5 0-2 16,-2 0 0-16,2-4-2 0,-2 4-1 16,2 0-3-16,-1 0-2 0,-1-4 3 0,-4 4-5 15,4 0 4-15,-6 0-7 0,1-3 1 0,0 3 3 16,-1 0-7-16,-6 0-25 0,7 0-33 16,-1-4-66-16,1 4-107 0,0 0-179 0,-7-4-321 15,6 1-285-15,0-1 119 0,0 1 341 16</inkml:trace>
  <inkml:trace contextRef="#ctx0" brushRef="#br0" timeOffset="18775.0777">7144 8920 251 0,'-6'-11'174'16,"-1"0"20"-16,-6-4-3 0,7 1-35 16,-1-1-35-16,-6 1-21 0,6-1-10 0,1-3 2 15,-8 3 13-15,8-3 40 0,0 0 45 16,-7-1 34-16,6 1 3 0,1 3-26 16,-7-3-32-16,7-1-19 0,-2 1 1 0,-4 0-20 15,6 3-13-15,-2-3-9 0,2 3-1 16,-7 0-3-16,7 1-11 0,-1-1-18 0,0 1-7 15,-5 3-1-15,6 0-6 0,-2 0-6 16,2 0-8-16,0 0-5 0,-1 4 0 0,-6-5-5 16,6 5-3-16,1 0-5 0,0-1-6 15,-1 5-3-15,0-5-9 0,1 5-5 0,0-1-5 16,-1 0-4-16,0 1-1 0,-6 3 7 16,7 3 13-16,0 1 16 0,-8 7 10 15,2 4 8-15,-2 3 3 0,-5 11-1 0,5 4-3 16,-4 7-6-16,-2 4-6 0,7 8-7 15,-1 3-5-15,2 7-6 0,5 8 0 0,0-1-6 16,1 4-6-16,12 1 0 16,-6-5-3-16,7-2-3 15,0-5 4-15,5-8-4 0,2-2-2 0,-8-5 3 0,7-3-2 0,1-7 5 16,-8-4-4-16,6-4-10 0,-5-3-15 16,0-1-22-16,-7-6-16 0,6-1-25 15,-6-3-42-15,0-4-72 0,0 0-141 16,-6 0-330-16,-1 0-155 0,0-4-35 0,-5-3 96 0,-8-1 324 15</inkml:trace>
  <inkml:trace contextRef="#ctx0" brushRef="#br0" timeOffset="19038.5341">6356 9327 206 0,'7'-26'547'0,"6"4"167"15,-7 0-76-15,7 4-176 0,-6 0-62 16,-1 3-114-16,0 4-85 0,2 0-38 15,-8 3-7-15,12 1 0 0,-5 3-6 0,-1 1-6 16,1-4-14-16,6 3-16 0,-1 0-18 16,2 1-21-16,5-1-15 0,1-3-19 0,0-1-17 15,6 5-3-15,6-8-5 0,1 3-6 16,6-3-1-16,-1 1-2 0,9-5-9 0,-9 4-20 16,8 0-26-16,-13-4-42 15,6 4-58-15,-13 4-66 0,-1-4-86 0,1 7-155 16,-6-3-202-16,0-1-187 0,-7 1-64 15,-1 0 302-15</inkml:trace>
  <inkml:trace contextRef="#ctx0" brushRef="#br0" timeOffset="19336.8242">7398 8635 196 0,'20'-19'483'0,"-1"4"154"0,-6 1-49 0,-6 3-147 0,-1 3-125 0,-6 1-37 15,7 0-66-15,-7 0-49 0,-7 3-27 16,7 0-11-16,0 4-4 0,-6 0 4 0,-1 0-6 16,1 4-6-16,-8 3-6 0,2 4-11 15,-2 4-12-15,2 3-14 0,-8 4-10 16,7 4-9-16,-7 7-4 0,1 3-3 0,6 1-3 0,-6 7-7 16,5 0-5-16,8 3-2 0,-7 1-4 15,6 0 0-15,7-4-2 0,0 0-9 16,0-4-5-16,0-3 1 0,7 0-2 0,0-8-5 15,-1 0 2-15,0-3-6 0,0-1-18 16,2-7-25-16,-2 1-26 0,7-1-31 16,-7-7-52-16,1 4-75 0,6-8-133 0,-7-3-236 15,8 0-130-15,-2-4-161 0,2-4 61 0,-1 0 336 16</inkml:trace>
  <inkml:trace contextRef="#ctx0" brushRef="#br0" timeOffset="20002.7909">7821 8481 218 0,'7'-7'518'0,"-1"-1"135"15,1 0-73-15,-7 5-162 0,0-5-144 0,7 5-51 16,-7-1-69-16,0 4-52 0,0-3-36 0,6 3-23 16,-6 0-12-16,0 0 0 0,0 0 1 15,0 3 11-15,0 1 16 0,6-1 17 0,-6 8 8 16,0 1 13-16,0 2 8 0,0 8-1 16,0 0-3-16,-6 4-11 0,6 3-12 0,-6 4-12 15,-1 0-4-15,7 4-6 0,-7 3-6 16,1 1-9-16,-1-5-6 0,1 4-8 0,6-7 3 15,-6 0-1 1,6-3 0-16,0-5-3 0,0 1-5 16,-7-8-6-16,7 0-2 0,0-3 0 0,0-4-1 0,0 0-5 15,0-3 0-15,0-1 4 0,0 0 13 0,0-3 9 16,0-1 15-16,0 1 18 0,0 0 2 16,0-4 5-16,0 3-5 0,0 1-15 0,0-4-19 15,0 4-13-15,0-4-10 0,0 0-4 16,0 0-8-16,0 0 1 0,0-4 0 15,7 4 0-15,-7-7 0 0,6-1-4 0,0 1 2 16,1-7 2-16,6 3 0 0,-6-4-3 16,5 4-1-16,2-4-5 0,-2 4 6 15,-5-4 2-15,6 4-9 0,0 0 0 0,1 4 0 16,-8 0 7-16,6 0-2 0,-5 3-3 0,6 0 6 16,-6 4 4-16,-1 0-1 15,0 0 6-15,2 0 5 0,-2 4 8 0,0 0 11 0,0-1 2 16,2 5 1-16,-8-1-2 15,6 0-2-15,-6 0-3 0,0 4-5 0,0 4-4 16,-6-4-5-16,6 4 1 0,-8-4-2 16,2 4-8-16,0-1-17 0,-8 1-24 0,8-4-36 15,-7 3-34-15,0-3-49 0,6-3-63 0,-5 3-59 16,6-8-118-16,-2 5-174 0,-4-5-143 16,5-3-74-16,7-3 37 0,0-5 88 15,-6-3 255-15</inkml:trace>
  <inkml:trace contextRef="#ctx0" brushRef="#br0" timeOffset="20304.0083">8186 8653 158 0,'7'-7'392'16,"-1"-1"191"-16,0 5-9 0,1-1-128 16,0 0-138-16,-7 1-101 0,6-1-29 0,-6 4-20 15,0 0-7-15,6 0 9 0,-6 0 22 16,8 0 8-16,-8 0-8 0,6 4-16 0,-6-1-14 15,6 5-16-15,1-1-18 0,-1 4-21 16,1 3-14-16,-7 1-12 0,7 3-10 0,-1 4 0 16,0 4-5-16,-6-4 0 0,6 7-7 15,-6 1-3-15,0 2-8 0,-6-2-1 0,0 3-9 16,0 0-1-16,-1 0-8 0,0-4-3 16,-6 1-1-16,7-5-3 0,-8 1-5 15,2-8-11-15,5 0-28 0,0 1-38 0,-5-9-50 16,5 6-45-16,7-9-31 0,-6 0-43 0,-1 0-57 15,7-3-90-15,-7 0-177 0,7-1-36 16,0-3-141-16,0 0-13 0,-6 0 191 0</inkml:trace>
  <inkml:trace contextRef="#ctx0" brushRef="#br0" timeOffset="20603.6411">8519 8942 460 0,'19'0'699'16,"0"0"151"-16,-6 0-94 0,1-3-123 0,-8 3-185 0,7 0-148 15,-6 0-107-15,5 0-62 0,-5 0-26 16,6 0-9-16,-6 0 10 0,5 0 12 0,-5-4-2 16,6 4-11-16,0-4-23 0,7 1-18 15,0-1-26-15,-1-3-9 0,7 3-12 0,-6-7-5 16,6 3-1-16,6 2-15 0,-6-2-23 15,0-3-42-15,0 3-48 0,0 1-52 0,0 0-44 16,-7 0-66-16,1-1-118 0,0 5-224 16,-1-5-182-16,-5 5-155 0,4-5 100 0,-4 5 362 15</inkml:trace>
  <inkml:trace contextRef="#ctx0" brushRef="#br0" timeOffset="21027.2857">9756 8444 229 0,'6'-11'505'0,"7"0"126"15,-6-4-68-15,-1 4-158 0,-6 0-131 0,7 0-68 16,-7 0-50-16,6 4-48 0,-6-4-32 15,0 4-2-15,-6 0 3 0,6-1 5 16,0 5-2-16,-7-1 1 0,1 0-12 0,-1 0-14 16,7 4-10-16,-13 0-9 0,7 0 3 15,0 4 3-15,-8 4 7 0,8-2 8 0,-7 6 15 16,6-1 16-16,-6 3 8 0,0 5 0 16,6-1 3-16,-5 4-2 0,5-4-7 0,0 5-1 15,1 2-8-15,-1 1 0 0,7-1-10 16,-6 1-17-16,6 3-10 0,-6 1-3 0,6-1 0 15,6 0-7-15,-6 4-3 0,0 0-8 16,6 4-5-16,-6-4-5 0,7 7 1 16,-7-4-3-16,6 1 0 0,-6-4-5 0,7 4 0 15,-7-8-1-15,0 1 7 0,0-5-5 16,0 1-11-16,0-4-21 0,0 0-33 0,0-4-38 16,0 1-53-16,-7-5-55 0,7 1-115 15,0-4-260-15,-6 0-369 0,-1-4-108 0,-5 0 144 16,-2-3 385-16</inkml:trace>
  <inkml:trace contextRef="#ctx0" brushRef="#br0" timeOffset="21303.3178">9345 8906 217 0,'0'-12'583'15,"0"6"203"-15,0 1-78 0,-6-2-81 16,6 3-138-16,0 1-153 0,0-1-104 0,6 0-58 15,-6 1-30-15,0-4-22 16,14-1-15-16,-8 1-15 0,6-4-13 0,2-4-16 16,6 4-10-16,-1-3-11 0,7 3-18 15,0-4-10-15,0 1-3 0,1-1 0 0,5 4-1 16,1-4-7-16,-7 4-2 0,6 0-14 0,-6 0-21 16,0 4-26-16,-6 0-24 0,0-1-37 15,-1 1-53-15,0 3-68 0,-6-3-100 0,1 3-174 16,-2 1-108-16,-5-1-147 0,6 0-18 15,-7 4 178-15,1-3 256 0</inkml:trace>
  <inkml:trace contextRef="#ctx0" brushRef="#br0" timeOffset="21604.6336">9997 8532 258 0,'13'-7'602'0,"-1"-1"174"15,-4 5-101-15,-2-5-88 0,0 1-127 0,0 3-142 0,2-3-103 0,-2 3-52 16,-6 1-21-1,0-1-7-15,6 1-15 0,-6 3-24 0,0-4-27 0,7 4-25 16,-7-4-18-16,0 4-12 16,0 0-2-16,-7 4-2 0,1 0-1 0,0 6-3 0,-8 5-4 15,2 3-2-15,-2 4 0 16,-5 4 0-16,-1-1 0 0,8 5 5 0,-2-1 2 0,-6 0 1 16,14 1-3-16,-7-1 3 0,7 1-4 15,-1-5-2-15,0 1-2 0,1-1 3 0,6-3 1 16,0-4-2-16,0 5-2 0,6-5-3 15,1 0-1-15,0 1-10 0,-7-1-20 0,12-7-31 16,-5 3-42-16,-1-3-61 0,8 0-78 16,-2 1-121-16,2-5-193 0,-2-3-48 15,8-1-124-15,-7-3 5 0,7 0 125 0,-8-3 252 16</inkml:trace>
  <inkml:trace contextRef="#ctx0" brushRef="#br0" timeOffset="22139.0805">10336 8869 32 0,'12'-11'294'0,"1"4"158"0,1-4 31 0,-8 3 0 0,6 1-70 16,-4 0-80-16,-2 3-36 15,0-3 10-15,1-1-16 0,-7 5-26 0,7-5-38 16,-7 5-36-16,6-1-31 0,-6 1-38 16,0-1-25-16,7 0-28 0,-7 1-22 0,0-1-15 15,0-3-11-15,0 2-6 0,0 2-7 16,0-4-3-16,0 3 3 0,0 0-1 0,0-3-4 15,0 3 1-15,0 1-3 0,0-5-1 16,0 5-6-16,0-1-4 0,-7 0 2 0,7 1 0 16,-6-1 0-16,6 0 3 0,-7 1-3 15,0 3 6-15,-5 0-4 0,-2 0-1 0,2 3-1 16,-2 1 5-16,1 0 2 0,-7 3 4 0,8 4 6 16,-8 0 2-16,7 0 0 0,0 3 4 15,0 2 0-15,-7-2-2 0,14 1-1 16,-7-1 0-16,7-3-2 0,-1 4-1 15,0-4-3-15,1 0-2 0,0-4 3 0,6 4 0 16,-6-4 1-16,6-2 0 0,0 1 0 16,0-2 11-16,0 0 11 0,0-4-7 0,0 4-1 15,0-4-5-15,6 0-5 0,6-4-8 16,2-4-3-16,-1-3 3 0,7 0-6 0,-2 0-9 16,-4 1 1-16,5-1 3 0,-5 3 2 15,-2 1 0-15,2 0-1 0,-8-1 11 0,7 5 7 16,-7 3 9-16,1-4 2 0,0 4 5 15,-1 4 1-15,0-4-5 0,0 3-6 0,2 1-6 16,-2 0-1-16,0 3-5 0,1-3 0 16,0 3-1-16,-1 0-3 0,1 1-28 15,-1-1-49-15,0 0-52 0,1 0-62 0,0 1-111 16,-1-5-168-16,0 5-268 0,1-5-108 16,0 1-73-16,-1-4 209 0,1 0 308 0</inkml:trace>
  <inkml:trace contextRef="#ctx0" brushRef="#br0" timeOffset="22424.3233">10642 8594 214 0,'6'-11'418'0,"1"4"174"0,-1-4 15 15,0 3-127-15,-6 1-136 0,7 4-40 16,-7-1-48-16,7 0-24 0,-7 1-10 0,0 3-4 15,6-4-13-15,-6 4-13 0,6 0-14 16,-6 0-12-16,0 0 4 0,7 0 11 0,-7 7-5 16,7-3-20-16,-1 7-24 0,-6 0-31 15,0 7-27-15,7 0-24 0,-7 5-13 0,0-1-8 16,0 7-6-16,-7-4-1 0,7 5-5 16,-6 3 2-16,-1-4-6 0,0 4-3 0,1 0-2 15,-7 0-10-15,0 0-28 0,0 0-46 16,-7 0-64-16,8-4-69 15,-2 1-91-15,-5-8-109 0,6-1-199 16,0-2-344-16,-7-5-74 0,1-3 48 0,6 0 384 0</inkml:trace>
  <inkml:trace contextRef="#ctx0" brushRef="#br0" timeOffset="23904.7916">6487 9503 185 0,'-8'0'170'16,"8"0"55"-16,-6 3 12 0,6-3-9 0,-6 0-8 16,6 0 10-16,0 0 47 0,-7 0 27 15,7 0-5-15,-6 0-39 0,6 0 15 0,0 0-31 16,-7 0-46-16,7 0-39 0,0 0-34 16,-6 0-24-16,6 0-23 0,0 0-17 15,-7 0-16-15,7 0-17 0,0 0-13 0,0 0-5 0,0 0-7 16,-6 0-2-16,6 0-3 0,0 0 7 15,0 0-1-15,0 0 3 0,0 4 5 0,0-4 0 16,6 0 3-16,-6 0 3 0,7 0 10 16,-1 4 6-16,1-4 6 0,-1 0 0 15,7 0 3-15,7 3-2 0,-1-3-3 0,1 0-2 16,0-3-3-16,6 3 2 0,-1 0 1 16,8-4-5-16,-7 0-8 0,0 4-7 15,6-3-3-15,-5-1 0 0,-1 4-1 0,6-3-3 16,-5 3 5-16,5-4 4 0,-6 4 2 15,7-4-4-15,-7 4 4 0,7-3-1 0,-1 3 7 16,1-4-2-16,-1 4 0 0,1-4-6 16,5 1-4-16,1-5 0 0,7 5 1 15,-1-1-3-15,2-4-8 0,5 1 0 0,6 3 0 16,-6-3 5-16,7 0-9 0,-1-1 0 16,1 5-4-16,-6-5 6 0,-2 5-1 0,1-1 5 0,1 0 6 15,-8 1-1 1,1-1 3-16,5 1 8 0,-4-1 1 0,4 4 5 0,1-4 5 0,7 1-2 15,0-1-1-15,0 0 0 16,6 1 0-16,0-1-10 0,0 0 3 0,0 1 2 16,-7-5 0-16,7 5-4 15,0-1-4-15,-6 0 6 0,6-3 1 0,-6-1 1 16,7 5 6-16,-9-5-1 0,9 5 4 0,-8-5 4 16,1 5-2-16,0-5-4 15,-1 1 5-15,1 4 2 0,-7-5 4 0,0 1 5 0,0 3-5 16,1-3-2-16,-1 0-7 15,-7 3-7-15,0-3-1 0,1-1-4 0,-7 5-1 16,0-5-4-16,1 5-1 0,-1-5-1 16,-7 5 0-16,7-4-4 0,-7 3-3 0,-5 0-3 0,5-4 4 15,-6 5-3-15,1-1-4 16,-7 0-8-16,-2 1 8 0,2-1-2 0,-7 4 0 16,1-3-10-16,-2-1-27 0,-6 4-25 15,2-4-45-15,-2 4-73 0,0 0-163 0,-6-3-247 0,7 3-474 16,-7 0-202-16,-7 0 140 15,7 0 478-15,-12 3 270 0</inkml:trace>
  <inkml:trace contextRef="#ctx0" brushRef="#br0" timeOffset="26373.3067">6805 10158 267 0,'0'4'228'0,"0"3"50"16,0-3-18-16,0 0-41 0,-6 0 0 0,6 3 60 15,0-3 37-15,0-4 0 0,6 3-30 0,-6 1 44 16,0 0-23-16,0-4-42 0,7 3-48 16,-7-3-49-16,6-3-45 0,1-1-37 0,6 0-22 15,-7-3-22-15,8 0-15 0,-2-5-10 16,2-2-3-16,-1-1-2 0,7 0-5 0,-8-3 1 15,1 0-3-15,0-4 0 16,0 0-1-16,1 0 0 0,-2 0 2 0,-6 0 2 16,8 4-5-16,-14-1 0 0,6 1-2 15,1 4 2-15,-1-5 1 0,-6 4-5 0,7 1 0 16,-7 3 1-16,0 0 3 0,0 0-2 16,0 0 1-16,0 4 2 0,0-4-6 0,0 3 5 15,0 1-2-15,0 0-4 0,-7 3 0 16,7 0-1-16,0 1-2 0,0-1 4 15,0 0-5-15,-6 1 0 0,6 3-9 0,-7-4 5 16,7 4-1-16,-6-4 3 0,6 4-2 16,0 0 5-16,-6 0-1 0,-2 0-1 0,2 4 3 15,0 0 0-15,0-1-2 16,-2 1 5-16,2 7 1 0,-7-4-2 0,7 4 2 0,-8 4 1 16,8-1-2-16,0 5 1 0,-8-1-2 15,8 4-1-15,-7 0 2 0,7 0 0 0,-1 4 1 16,0-4 1-1,1 3-3-15,0 1 2 0,-1 0 0 0,7 3 4 0,-7-3 0 16,1-1-2-16,6 1 2 0,0 3 1 16,-6-3 0-16,6-1 3 0,-7 1-3 0,7 0-2 15,0 3-4-15,0-7-1 0,0 0 2 16,7 0 0-16,-7 0 1 0,6-4 3 0,-6-3 0 16,6-1 6-16,1 1 10 0,0-4 9 15,5-3 0-15,-5-1-3 0,6 0-6 0,0-7-1 16,1 0-10-16,4-3 0 0,-4-5 0 15,11-3 0-15,-5 0-3 0,0-7-3 0,6-4-1 16,-1 4-1-16,-5-8 0 0,7 4 3 16,-8 0-2-16,0 0-1 0,-5 0 0 0,5 4 0 15,-6-1 2-15,0 5-1 0,-7-1 2 16,8 1 1-16,-8 3-2 16,1 0-5-16,-1 0-1 0,1-1 1 0,0 5-4 0,-7-4 5 15,6 4 1-15,-6 3-4 0,6 0-5 16,-6 1-1-16,0-1-1 0,6 0-3 0,-6 1 5 15,0 3 4-15,8-4-1 0,-8 4 4 16,0-3-1-16,6 3 6 0,-6 0-4 16,0 3 7-16,0-3-1 0,0 4 3 0,0 3 0 15,0 4 4-15,0 0 3 0,0 0-4 0,0 4-4 16,0 0 1-16,0-1-1 16,0 5-4-16,0-9 0 0,0 5 2 0,0-4-3 15,0 0 0-15,0-4 2 0,0 1 0 16,0-1-4-16,0 0 3 0,6-7 4 0,-6 4-2 15,0-1 1-15,0-3-1 0,7 0-2 16,-1-3-2-16,1-4 0 0,0-4 0 0,5 0 0 16,8-4 0-16,0-3-3 0,-7 0 2 15,6-1 1-15,0 1-8 0,1-1 0 16,0 5 0-16,-7 3 3 0,-1 3 3 0,2 1 7 16,-1 3 9-16,-7 4 13 0,1 4 11 15,-1 3 4-15,1 1-4 0,-1 3-4 0,0-4-6 16,2 8-11-16,-2-4-1 15,0 4 0-15,1-4-8 0,0 3 3 0,-1-3 1 0,7 0 11 16,0 0 11-16,-6-4 4 16,5 1-2-16,8-5-4 0,-7 1-8 0,7-8-6 0,0 1-5 15,5-8-6-15,1 0-4 16,0-8-12-16,0-2-7 0,7-5-7 0,-1-7 3 0,-5 3-7 16,5-2 4-16,-6-1 2 0,-7 4 7 15,1-1 14-15,0 8 0 0,-7 0 0 16,0 4 0-16,-6 3 0 0,-1 1 0 0,0-2 0 15,0 6-7-15,-6-1 4 0,8 0 2 0,-8 3-2 16,6-3 2-16,-6 4 1 16,0-4-4-16,6 4 6 0,-6 0-5 0,0-4-8 15,0 3-2-15,0 1-4 0,7 0 0 0,-7-1 7 16,0 5-2-16,0-5 5 16,0 5 2-16,0-5 3 0,0 4 0 0,0 1 3 15,6-5-1-15,-6 5-2 0,0-1-6 16,0 0-1-16,0 1 1 0,0-1 0 0,0 0 3 15,0 1 0-15,0 3 1 0,7-4 3 16,-7 4 3-16,0 4 4 0,0-4 1 0,0 3 7 16,0 5 0-16,0 3-1 0,0 0 5 15,7 7 1-15,-7 1 5 0,0 6 4 0,6 1-5 16,-6-1-9-16,0 5 0 0,6-1-2 16,-6 0-8-16,7-3 0 0,-7 0 2 15,0-5-4-15,7-2 1 0,-7-4-2 0,0-1 3 16,6 1-3-16,-6-8 6 0,0 4-1 15,0-3 0-15,0-5 2 0,0 5 1 0,0-8 4 16,0 3-1-16,6 1-2 0,-6-1 0 0,0 1-4 16,0-4 0-16,0 4-1 0,0-1-3 15,0-3-1-15,0 4-1 0,0-4 0 0,0 4 0 16,0-4 0-16,0 3 0 0,0 1 0 16,0-4 0-16,0 4 0 0,0-4 3 15,0 0-2-15,0 0 3 0,0 3-2 0,0-3-2 16,0 0 0-16,0 4-4 0,0-4-3 15,0 0-2-15,0 4-1 0,0-4 0 0,0 0 3 16,0 3 5-16,0-3 1 0,0 4 1 16,0-4-3-16,0 4 5 0,7-4-2 15,-7 4 4-15,0-4 1 0,0 3-4 0,0 1-3 16,0 0 1-16,0-1 1 0,0 1 0 0,0 0 0 16,0-1 0-16,0 1 0 15,0 0 0-15,0-1 0 0,0 1-4 0,0 3 2 0,0-3 2 16,0-1 7-16,0 1-2 0,0 0 1 15,0-1-1-15,0 1-1 0,0-4 8 16,0 4 2-16,0-1-3 0,0 1 0 16,0 0-7-16,0-4-3 0,0 0-1 0,0 3 0 15,0-3-4-15,0 0-3 0,0 0-2 16,0-3 3-16,0 3 0 0,7-4 4 0,-7-3-2 16,0-1 0-16,6-3 2 0,1-3-2 0,-1-1 2 15,7-3-1-15,0-4-1 16,-7 3-2-16,8-3 1 0,-1 4-3 0,0 4-1 15,0-1-1-15,-1 0 4 16,2 4 4-16,-8 4 1 0,7-1 1 0,-6 2 0 0,6 1 0 16,-7 2 0-16,8 3 6 0,-8 0 6 15,0 0 2-15,1 0 10 0,0 3 8 0,-1 2 5 16,1-2-1-16,-1 4-1 0,-6-3 0 16,0 7-3-16,6-4-2 0,-12 4-6 15,6 4-6-15,-6 0-2 0,-7-1 6 16,-1 1-1-16,2 3-4 0,-2-3-5 0,2 3-1 15,-8 1-5-15,7-5 3 0,-7 1 4 0,8-1-1 16,-2-6-8-16,1 3-30 0,7-4-43 0,-8 0-54 16,8-3-65-16,0 0-38 0,6-4-26 15,-7 0-53-15,7 0-103 16,-7-4-186-16,7-3-41 0,7-1-122 0,-7 1-9 0,0-4 202 16,7-4 230-16</inkml:trace>
  <inkml:trace contextRef="#ctx0" brushRef="#br0" timeOffset="26762.9523">8915 9887 448 0,'14'7'634'0,"-8"1"160"15,8 0-107-15,-8-5-68 0,0 5-176 0,0-5-143 16,1 1-96-16,-7-1-56 0,7-3-22 16,-1 4-4-16,-6-4-1 0,7 4-3 0,-7-1 9 15,6-3-8-15,-6 4-13 0,6-4-14 16,2 0-14-16,-8 4-16 0,6-4-12 15,0 3-6-15,0-3-12 0,8 0-12 0,-8 4 0 16,7-4-6-16,7 4-7 0,-8-4-1 16,8 0 3-16,0 3-16 0,-1-3-43 15,1 0-29-15,-7 0-48 0,7 0-82 0,0-3-87 16,-2-1-130-16,9 0-273 0,-7-3-176 16,6 0-64-16,-1-4 58 0,1 0 348 0</inkml:trace>
  <inkml:trace contextRef="#ctx0" brushRef="#br0" timeOffset="27808.1505">9906 9836 333 0,'-7'15'575'0,"0"-4"150"16,1 0-93-16,0-4-116 0,6-3-101 15,-7 3-125-15,0-4-84 0,7 2-28 0,0-2-1 0,0 1-11 16,-6-4-31-16,6 4-34 0,0-4-33 15,0 0-24-15,0 0-16 0,0-4-11 16,0 0-3-16,0 1-4 0,6-5-1 0,-6-3-4 16,7 0-3-16,0-4-2 15,-7 1-2-15,6-1 2 0,0 1 0 0,1-1 2 16,0 0-2-16,-7 4 0 0,6-3-5 16,0 2-4-16,-6 1 1 0,0 4-6 0,7-4 1 0,-7 4-2 15,0-1-3-15,0 1 4 16,0 4 1-16,0-1 4 0,0 0 0 0,0 1-2 0,0-1-6 15,0 0 1-15,0 1 2 16,0-1 5-16,0 4 1 0,0-4 2 16,0 4 1-16,0 0 1 0,0 0 0 0,-7 0-2 15,7 0-2-15,-6 4 3 0,0 0-5 0,6 3 7 16,-7 0-1-16,0 1 0 0,1 2 5 16,0 1-3-16,6 8-1 0,-7-1 2 0,0 1 3 15,1 6 12-15,-1-3 4 0,1 7-1 16,6 1-3-16,-6-4-2 0,-1 3-3 0,7-4-6 15,-7 5-2-15,7-9 0 0,0 6-1 16,0-6 0-16,0 1 0 0,7-3 0 16,-7-1 0-16,7-4 3 0,-7 1-2 0,6 0-4 15,-6-4 5-15,6 0 4 0,1-4 1 0,-7 4 1 16,6-3 0-16,-6-5 6 0,7 5 0 16,0-5 5-16,-7 1-5 0,6 0-4 15,0-4-2-15,1 0-2 0,0 0-1 0,5-8-9 16,1 1-16-16,1-4-21 15,-2 0-24-15,8-8-21 0,0-3-11 0,-1-3 0 0,7-1 20 16,0-7 24 0,-6 1 20-16,-1 2 11 0,1 1 9 0,-1 7 4 0,-5 0 3 0,-2 4 4 15,-4 2 6-15,4 6 4 16,-6-1-1-16,-6 0-4 0,7 7 9 0,0-3 5 16,-7 3 7-16,6 4 5 0,-6-4 2 15,7 4 6-15,-7 0 0 0,0 4 4 0,0 0 3 16,6-1-4-16,-6 5 4 0,0 3-1 15,0 0 4-15,0 4-3 0,0-1 3 0,0 1-7 16,0 3-8-16,-6 0-2 0,6 1-7 16,0-1-8-16,-7-4-2 0,7 2-3 0,-6-2-1 15,6-3 2-15,0 0-2 0,-7 0 2 16,7-4 5-16,0 1-2 0,0-5 1 0,0 1 1 16,0 0-7-16,0-4-6 0,0 3-11 15,0-6-11-15,0 3-8 0,7-8-6 16,-1 1-2-16,7-4 10 0,-7-4 3 0,14-3 6 15,-7-1 3-15,0 1 1 16,0 4 3-16,1-1 3 0,-2 0 2 0,2 4 10 0,-8 4 12 16,0 3 14-16,7 1 9 15,-13-1-3-15,7 8-5 0,0 3-9 16,-7-3-2-16,6 3-4 0,-6 4-6 0,6 0-4 16,-6 0-6-16,0 0 5 0,6 0-5 0,-6 3 3 15,0-3-10-15,0 1-31 16,8 2-35-16,-8-3-38 0,6-3-60 0,-6 3-58 15,6-4-86-15,1-3-175 0,-7 3-149 0,7-3-113 16,6-4-23-16,-7 0 115 0,7-4 288 0</inkml:trace>
  <inkml:trace contextRef="#ctx0" brushRef="#br0" timeOffset="28574.1004">10758 9894 270 0,'14'-7'514'0,"-8"-4"213"16,7 8-51-16,-6-5-113 0,-1 1-99 15,1 0-130-15,-1 3-111 0,-6-3-79 0,6-1-40 16,-6 1-32-16,0 0-14 0,8 3-14 0,-8 1-6 16,0-5-1-16,0 5-3 0,0-5-4 15,0-3-4-15,0 4-10 16,0 0-4-16,0-1-8 0,-8 1-3 0,8-1-4 16,0 1 2-16,-6 3 1 0,0-3-5 0,-1 3-3 15,7 4 6-15,-6-3-1 0,-1 3 2 16,-6 0 1-16,7 0 0 0,-8 3-3 0,8 1 2 15,-7 0-5-15,0 7 9 0,0-4 6 16,0 8-1-16,0 0 1 0,-7 3 4 16,8 0 10-16,5 4 1 0,-6-4 3 0,0 4-2 15,7 1-4-15,-2-1-3 0,2-4-2 16,0 0-2-16,-1 0-2 0,7-3-2 0,-6-1-1 16,6-3 7-16,0 0 5 0,0-3 8 15,0-1 10-15,0 1 1 0,0-1-6 0,0-7 0 16,6 4-6-16,1-4-5 0,-1-4-9 15,0 0 0-15,2-3-5 0,-2-1 0 16,7-3-2-16,-6-3-2 0,6 3 0 0,-7-4 1 16,7 4-4-16,-6-3 4 0,-1 3-4 15,7 0-1-15,-6 0 3 0,-1 0-2 16,-6 4-2-16,7-4 0 0,-7 3-4 0,6 1 10 16,-6 3-4-16,6 0-4 0,-6 1 1 15,0-1-3-15,0 0 6 0,0 1-5 0,7 3 2 16,-7-4 1-16,0 4-3 0,0-4 2 15,0 1 0-15,7 3 1 0,-7-4-3 0,0 0-5 16,0 4 5-16,0-3 2 0,0-1-6 0,6 4 5 16,-6-4 1-16,0 4-5 0,0-3 4 15,6-1-3-15,-6 0 7 0,0 1 5 16,0-1-11-16,0 4 6 0,0-3-1 16,8-1-1-16,-8 4-3 0,0-4 5 0,0 1-1 15,0 3-1-15,0-4-7 0,6 0-1 16,-6 4 1-16,0-3 5 0,0 3 1 15,0-4-2-15,0 4-1 0,0 0 2 0,0-4-2 16,0 4-4-16,0 0-1 0,6-3-1 16,-6 3 3-16,0 0 5 0,0 0-6 0,0-4 6 15,0 4 1-15,0 0-5 0,0 0 4 16,0 0 4-16,0 4 2 0,0-4 7 0,7 3 0 16,-7 1 2-16,0-4-1 0,0 7-2 15,0 1-3-15,6-1-2 0,-6 4 0 16,7 0-3-16,-7 3-2 0,6 1 4 0,1 3 1 15,-1-3-4-15,0 4-13 0,2-1-36 0,4 0-32 16,-5-3-51-16,6-1-105 0,0 1-234 16,0-4-407-16,0 0-209 0,0-4 134 15,0-3 381-15</inkml:trace>
  <inkml:trace contextRef="#ctx0" brushRef="#br0" timeOffset="35926.233">11064 9400 130 0,'-6'-7'71'0,"-6"3"5"0,4 1 3 0,-4-1-11 16,-1-3-5-16,6 3 6 0,-6 0 6 16,1-3 14-16,4 3 37 0,-4-3 14 0,5 3-8 15,-6-3-13-15,6 3-24 0,1-3-25 16,0 3-19-16,-8-3-15 0,14-1-12 15,-6 1-9-15,0 3-6 0,-1 1-2 0,7-1-3 16,-7-3 0-16,7 3 1 16,0 1 7-16,-6-5 8 0,6 5 10 0,0-1 4 15,-7 0 12-15,7 1 7 0,0-1 5 0,0 0-4 16,-6 1-11-16,6-1-12 0,0 0-10 16,0 1-4-16,0 3-4 0,0-4 5 0,0 0 10 15,0 1 15-15,0-1 12 0,0 0 13 16,0 1 4-16,0-1 5 0,0 0 6 15,6 1-4-15,-6-1 4 0,7-3 1 0,-1 0-4 16,1-1 21-16,-7 4 0 0,7-3-9 16,-1 3-6-16,0-3-9 0,1 3-11 0,0-3-9 15,-1 3-6-15,0 1-5 0,1-5-1 16,-1 8-6-16,1-3-5 0,-7-1 1 0,7 0-4 16,-1 1-5-16,0-1-1 0,2 4-4 15,-8-4-1-15,6 1-2 0,0 3-1 16,0-4-6-16,1 0 0 0,-7 1 1 0,7 3 0 15,-1-4-8-15,-6 4 2 0,7-3-1 16,-7 3 2-16,6-4-2 0,-6 4 2 0,6-4 1 16,-6 4-3-16,8 0-3 0,-8-3-4 15,6 3 4-15,-6 0 1 0,0-4 3 0,6 4 2 16,-6 0 0-16,6 0 3 0,-6 0 5 16,7 0 4-16,0 0 2 0,-7 0 2 0,6 0 0 15,1 0 2-15,-1 0 4 0,1 0 4 16,6 0-1-16,-7 4-6 0,8-4-2 15,-2 0-6-15,8 3-5 0,-7-3-1 0,7 4-1 16,-8-4-3-16,2 4-1 0,5-4 3 16,-5 3-4-16,-2-3-8 0,1 4 4 0,0-4-2 15,-6 0 2-15,6 3 0 0,-6-3 4 16,-1 0-3-16,0 0 1 0,0 0 1 16,-6 4-1-16,8-4 2 0,-2 0-2 0,0 0 2 15,1 0-2-15,-1 0-16 0,1 0-20 16,-7 0-32-16,7-4-60 0,-1 4-83 0,6-3-146 15,-4 3-193-15,4-4-70 0,2 1-130 16,-8-1 16-16,7 0 245 0</inkml:trace>
  <inkml:trace contextRef="#ctx0" brushRef="#br0" timeOffset="36513.9971">10987 9327 129 0,'-6'4'256'0,"6"-1"81"0,-8 1-17 0,8 0-77 0,0-1-66 15,-6-3-18-15,6 4-7 0,0 0 7 0,0-4 21 16,0 3 15-16,0 1-9 0,0-4-22 15,0 4-6-15,0-1 5 0,0-3-21 16,6 4-22-16,-6 0-14 0,8-4-15 0,-2 3-15 16,0 1-13-16,7 0-10 0,0-1-7 15,6 1 0-15,-5-4 3 0,5 3 2 0,-6 1-2 16,7 0-3-16,-1-4-4 0,1 3-7 16,-1-3 1-16,-5 0-2 0,6 0-7 15,-2 4-5-15,2-4-2 0,-7 0-2 0,7 0-1 16,-8 0-6-16,8 0 0 0,-7 0-2 0,1 0 0 15,-2 0-4-15,2-4-3 0,-2 4 1 16,-5 0 1-16,6 0 3 16,0 0-5-16,-7 0-1 0,0 0-1 0,2 0-13 15,-2-3-23-15,0 3-27 0,-6 0-43 0,7 0-69 16,0 0-163-16,-1-4-246 0,1 4-137 0,-1 0-61 16,-6-4 72-16,6 1 297 0</inkml:trace>
  <inkml:trace contextRef="#ctx0" brushRef="#br0" timeOffset="37324.0766">12934 8063 286 0,'0'-4'267'0,"0"1"136"0,0-1 25 15,0 4 23-15,0-3-65 0,0-1-94 16,0 0-64-16,0 1-14 0,-6-2-40 0,6 5-36 15,0-3-23-15,-7-1-13 0,7 0-7 16,0 1-9-16,-7-1-21 0,7 4-16 0,-6-3-17 16,6-1-5-16,-7 0-8 0,7 1-10 15,-6 3-6-15,-1-4-2 0,1 4 0 0,6-4-1 16,-13 4-3-16,7-3 2 0,-14 6-4 16,7-3-2-16,-7 4 2 0,8 3 3 0,-8-3-2 15,0 7 1-15,1-4-1 0,-1 8-5 16,0-4 6-16,8 7-3 0,-1-3 1 15,-1 3 3-15,2 4-2 0,-2 0 3 16,8 1-1-16,0 2 3 0,6-3-1 0,-7 4 0 16,7 3 8-16,7-4 6 0,-7 4 2 15,6-2 2-15,0 2-1 0,0 0 2 0,8 0-2 16,-8 1-1-16,8-5 0 0,-8 1-6 16,7 0 5-16,0-5 1 15,-6-2-3-15,5-1-1 0,-5 1 2 0,0-5-1 0,-1 1-1 16,1-4 0-16,-7 0 3 0,6 0 1 15,-6 0-18-15,0 0-39 0,0-4-51 0,-6 4-71 16,-1-4-132-16,1 5-269 0,-1-6-181 16,0 2-84-16,-5-4 116 0,-2 0 314 0</inkml:trace>
  <inkml:trace contextRef="#ctx0" brushRef="#br0" timeOffset="37593.8499">12510 8521 128 0,'-6'-7'483'0,"6"3"180"16,-6-3-37-16,-1 3-153 16,0-3-119-16,1 3-71 0,6 0-90 0,0 1-73 0,-6-1-43 15,6 1-30-15,-7 3-12 0,7-4 0 16,0 4 9-16,-6-4 11 0,6 4 6 16,0 0-1-16,0-3-14 0,6 3-6 15,-6 0-13-15,7 0-8 0,-1 0-5 0,0 0-1 16,8 0-1-16,-2 0 0 0,2 0-10 15,5 0-23-15,1 0-31 0,0-5-45 0,5 5-77 16,-5-3-132-16,6-1-172 0,0 0-191 16,-7-3-128-16,1 4 107 0,0-5 301 0</inkml:trace>
  <inkml:trace contextRef="#ctx0" brushRef="#br0" timeOffset="37893.1991">13058 7913 53 0,'6'-4'324'0,"-6"4"190"0,0-3 30 0,0 3-58 0,0-4-129 16,0 4-118-16,0-4-86 0,0 4-51 0,0-3-20 16,0 3-17-16,6 0-6 0,-6 0-11 0,0 0-2 15,0 0-9-15,0 0-9 16,0 0-8-16,0 3-5 0,0 1 0 0,0 0-4 0,0-1-23 16,0 1-64-16,-6 7-92 0,6 0-88 15,0 0-142-15,0 0-143 0,-6 3 6 0,6 1 49 16,-7-4 85-16</inkml:trace>
  <inkml:trace contextRef="#ctx0" brushRef="#br0" timeOffset="38391.0626">13253 8056 17 0,'0'0'242'16,"7"0"113"-16,-1 0 27 0,-6 0-65 16,0 0-62-16,7 0-63 0,-7 0-53 15,6 0-27-15,-6 0-3 0,0 0 21 0,0 3 23 16,0-3 1-16,0 0-16 0,-6 4 6 16,6 3-5-16,-7-3-24 0,1 7-12 0,-1-4-10 15,0 8-9-15,1-4-8 0,0 7-16 16,-8 0-11-16,8 4-8 0,0 4-7 0,-1 0 0 15,0 3-7-15,1 0-8 0,-1 1-5 16,1-1-3-16,6 0-2 0,0-3-1 0,0 3-3 16,0-3-3-16,0 0 2 0,0-1-1 15,0-3 1-15,0-3 0 16,6 2-2-16,1-2-21 0,-7-5-24 0,6 1-35 0,-6 0-44 16,7-4-71-16,0 0-114 15,-1-4-87-15,0-3-225 0,2 3-133 0,-2-7 101 0,0 0 278 16</inkml:trace>
  <inkml:trace contextRef="#ctx0" brushRef="#br0" timeOffset="39224.3798">13475 8129 121 0,'6'-4'359'0,"-6"1"177"16,0-1 4-16,7 4-65 0,-7-4-115 15,0 1-100-15,0 3-18 0,0-4-27 0,6 0-31 16,-6 4-27-16,0-3-28 0,0 3-22 16,0-4-26-16,0 4-19 0,6 0-20 0,-6-4-14 15,0 4-11-15,0 0-6 0,0-3-8 16,0 3-5-16,0 0 2 0,0-4 0 15,7 4 0-15,-7 0 0 0,0 0 3 0,0 0 1 16,0-4-3-16,7 4 4 0,-7 0 2 16,0 0 1-16,6 0 0 0,-6 0 3 0,0 4 5 15,0-4 4-15,6 0-4 0,-6 0 4 16,7 0-1-16,-7 4-7 0,7-4-2 0,-7 0-2 16,6 3 6-16,-6-3-5 0,7 4-1 15,-7-4-2-15,6 4 1 0,-6-4 3 16,6 3 0-16,-6-3 1 0,0 4 1 15,8 0 2-15,-8-4 1 0,6 3 1 0,-6 1 3 16,0 0-2-16,6-4 5 0,-6 3 1 16,0 1 1-16,0-1 0 0,6 1 0 0,-6 3 5 15,0-3 1-15,0 0-4 0,-6 3-3 16,6 5-7-16,-6 2-3 0,0-3-4 16,-8 7 5-16,1-3 1 0,0 3-2 0,0 0 2 15,-7-3-2-15,8 3 0 0,-1-7-4 0,-1 4-3 16,8-4-1-16,-8 0-3 0,8-3-2 15,0-1 2-15,0 0-1 0,-1 0-1 16,7-3-5-16,-7-4-1 0,7 4-2 0,0-1 0 16,-6-3 8-16,6 4-3 0,0-4 5 15,6 0-1-15,-6 4-1 0,0-4-3 16,7 0 2-16,0 0-2 0,-1-4 2 0,0 4-1 16,0 0 1-16,2 0 1 0,-2 0 0 15,-6 0 2-15,6 0 4 0,1 0 1 0,0 4-1 16,-7-1 1-16,0-3-2 0,6 4-6 15,-6 0 0-15,0-1 4 0,0 1-2 16,0 0-1-16,0-1 0 0,0 5-3 0,0-5-1 16,0 5 1-16,7-5 2 0,-7 4-2 15,6 1 2-15,-6 0 0 0,6-5 1 16,8 5 0-16,-8-5 0 0,7 4-3 0,-6-3 0 16,6 3-1-16,-1-3 3 0,2 3 5 0,-8-3 6 15,8 3 4 1,-8-3 4-16,0 3-4 0,-6 1-2 0,0 3 0 0,0-1-2 0,-6 1-1 15,0 4-3-15,-2 0-4 0,-4 0-2 16,6-4-3-16,-8 3-22 0,8-3-34 16,-7 0-51-16,6-4-76 0,0 4-105 15,1-7-193-15,6 3-255 0,-6-3-168 16,6 0 21-16,-7-4 331 0</inkml:trace>
  <inkml:trace contextRef="#ctx0" brushRef="#br0" timeOffset="39700.3447">13865 8125 188 0,'6'-3'435'0,"2"-1"205"16,-2 0 8-16,-6 1-151 16,0 3-103-16,6-4-84 0,-6 4-92 0,0-4-65 0,7 4-33 15,-7-3-26-15,0 3-21 0,0 0-22 16,6-4-18-16,-6 4-11 0,0 0-9 16,0 0-1-16,0-4 0 0,7 4 0 0,-7 0 5 15,0 0 5-15,6 0 7 0,-6 4 5 0,0-4 9 16,7 4 3-16,-7-1 2 0,0 1 2 15,6 0 4-15,-6 3 4 0,7 4-1 16,0-4-3-16,-7 8-12 0,6-1 1 0,-6 1-5 16,6 4-4-16,-6-1-4 0,0 0-1 15,7 0-1-15,-7 4 3 0,0 0 3 0,0 1-1 16,-7-1 4-16,7 3-8 0,-6-3-9 16,6 4-4-16,-6-4-4 0,-1-1-1 0,0 5-5 15,1-4 3-15,-1 0-3 16,-6 0 0-16,7 0-1 0,-1-4 4 0,1 1-3 0,-8-4-11 15,8 3-30-15,0-7-45 16,-1 3-40-16,1-3-69 0,-1 0-141 0,-6-3-316 16,7 3-280-16,0-8-61 15,-8 5 160-15,-6-5 364 0</inkml:trace>
  <inkml:trace contextRef="#ctx0" brushRef="#br0" timeOffset="41405.2554">12107 9100 301 0,'0'3'245'0,"6"-3"85"0,-6 0 0 0,7 0-18 16,0 0-11-16,-7 0-23 0,0 4-22 15,6-4-32-15,-6 0-4 0,6 0 3 16,-6 0-29-16,7 0-36 0,-7 0-28 0,0 0-17 16,7 0-17-16,-7 0-10 0,0 0-13 15,6 0-11-15,-6 0-12 0,6 0-9 16,-6 0-3-16,7 0-5 0,-7 4-1 0,0-4 1 15,6 0 10-15,1 0 5 0,-7 0 6 16,7 0 4-16,-1 0-1 0,0 3-6 0,2-3-2 16,-2 0-1-16,0 0-3 0,7 0-8 15,7 0-1-15,-8 0-6 0,8-3-6 16,0 3-8-16,-1 0 0 0,7-4-5 0,0 0-2 16,1 1 0-16,5-1 1 0,7 0-1 15,-7 1 1-15,7-4 0 0,1 3-6 0,-1 0 3 16,0-3-1-16,0 3-4 0,0-3-1 15,-6 3 2-15,6 1 1 0,-7-1-2 16,1 4-2-16,-1-4 4 0,1 1 8 0,-7-1-5 16,0 4 5-16,6-4-5 0,-5 0 2 15,-1 4 1-15,0-3 0 0,0-1 0 16,0 0 0 0,0 1 0-16,0 3 0 0,0-4 0 0,0-3-3 0,1 7 2 15,-2-4-3-15,1 0-4 16,0 1-1-16,0-1 6 0,1 0-5 0,-1 1 2 0,0-1-3 15,-1 0 3-15,-5 4-3 0,6-3 3 0,-7-1 1 16,7 4-1-16,-6-3 5 0,0-1 1 16,-1 4-4-16,1-4-4 15,0 1-1-15,-1 3 2 0,-6-4-2 0,6 0-1 0,-5 4 4 0,-1-3-2 16,-1 3-2-16,2 0 0 0,-8-4 3 16,0 4-2-16,2 0 3 0,-2 0-6 0,0 0 1 15,-6 0 1 1,7-4 0-16,-1 4 0 0,-6 0 0 0,7 0 0 0,-1 0 3 0,-6 0-5 15,7 0 4-15,-7 0-1 16,6 0-1-16,-6 0 4 0,6 0-6 16,-6 0 1-16,8 0 1 0,-8 0 4 15,6 0-7-15,-6 0 2 0,6 0 1 0,-6 0 0 0,7 0 0 16,-7 0 0-16,6 0 0 16,-6 0 0-16,7 0 4 0,-7 0-3 0,6 0-1 0,1 0 0 15,-1 0 3-15,-6 0 1 0,7 0 2 16,0 0-4-16,-1 0-2 0,0 0 0 0,-6 0 3 15,7 0-5-15,0 0 5 0,-1 0-2 16,0 0-1-16,1 0 0 0,-1 0 0 0,1 0 0 16,0 0 0-16,-7 0 0 0,6 0 0 15,0 0 0-15,2 0 0 16,-2 0 3-16,0-3-2 0,-6 3-1 0,7 0 4 0,-1 0 1 16,-6 0-1-16,7 0-5 0,-1 0-17 0,-6 0-28 15,7 0-45-15,-7 0-67 0,6 0-79 16,-6 0-138-16,6 0-462 0,-6 0-346 15,0 0 151-15,0-4 398 0</inkml:trace>
  <inkml:trace contextRef="#ctx0" brushRef="#br0" timeOffset="48268.9139">13194 10631 56 0,'7'4'416'15,"-7"0"241"-15,7-1-29 0,-7 1-146 16,0-4-149-16,0 4-70 0,0-4-55 0,0 3-51 16,0 1-27-16,0-4-17 0,0 0-7 15,0 0 8-15,0 0 9 0,0 3 3 0,0-3-6 16,0 0-8-16,0 0-11 0,-7 0-11 16,7 0-20-16,0-3-18 0,0 3-14 0,0 0-11 15,0 0-16-15,-7 0-1 0,7 0-7 16,0 0 0-16,0 0-2 0,0 0 2 15,0 0 3-15,0-4-4 0,0 4 5 0,0 0 0 16,0 0 4-16,0 0 0 0,0-3 1 16,0 3-3-16,0 0 0 0,7-4-1 0,-7 4-5 15,7-4 3-15,-1 1-4 0,0-1 1 16,2-3-2-16,4 3 0 0,1-3-4 0,0-1 8 16,0 4-6-16,1-3-3 0,-2 3 3 15,1-3 1-15,0 3 3 0,0 1-5 16,-7-1 1-16,2 0 1 0,4 4 0 0,-6-3 0 15,-6 3 0-15,8 0 6 0,-8-4 1 16,6 4 0-16,-6 4 1 0,0-4 0 0,0 0 0 16,0 7-3-16,0 0-3 0,-6 4 2 15,6 0-3-15,-14 8-4 0,8-4 5 16,0 3-1-16,-8 0-1 0,8 0 0 0,-7 1-6 16,6-1 2-16,0-4 0 0,1-3 0 15,0 4 2-15,0-7 2 0,6 3 3 16,-8-4-5-16,8 0 1 0,0-3 4 0,0 0-2 15,8-1 2-15,-2 1 0 0,-6 0-2 0,6-1-1 16,7-3 0-16,-6 4-2 0,6-4 4 16,-7 4-4-16,8-4 2 0,-8 3 5 15,0 1 4-15,0-1-1 0,2 1 1 0,-2 0-1 16,-6 3-5-16,6 4-2 0,-6 0-1 16,0 0 0-16,-6 0 0 0,6 0 0 0,0 0-5 15,0 0 3-15,0 0-1 0,0 0 2 16,0-4 3-16,0 4-1 0,0-3 4 15,6-1 0-15,-6 0-3 0,7 1 0 0,-1-1-1 16,-6-3-1-16,7 3 0 0,0-3 3 16,-1 3 1-16,-6-4 3 0,6 2 3 15,-6-2-2-15,0 1-5 0,0 3-10 0,0 1-19 16,0 2-20-16,-6 1-12 0,0 0-12 16,-8 0-20-16,8 4-39 0,-7-4-52 15,-1 0-90-15,2 0-215 0,-2 0-174 0,-5-8-140 16,6 5 27-16,0-8 153 0,-7 0 262 0</inkml:trace>
  <inkml:trace contextRef="#ctx0" brushRef="#br0" timeOffset="48738.2625">12999 10111 254 0,'6'0'416'0,"-6"-4"83"0,8 1-71 16,-8 3-95-16,6-4-69 0,-6 4-41 15,6-4-35-15,-6 4-13 0,6-3 13 0,8 3-15 16,-1-4-14-16,-7 0-10 0,14 4-15 0,-7-3-17 16,6-1-14-16,1 4-18 0,-1-4-19 15,7 1-17-15,1 3-12 0,-1-4-11 0,6 0-4 16,1 4-7-16,-7-3-2 0,7 3-3 15,-1-4 1-15,-6 4-4 0,7 0-2 16,-7-4 2-16,-1 1 0 0,1 3 1 0,-6-4-3 16,7 0 0-16,-9 4-9 0,2-4-29 15,0 1-29-15,-7 0-47 0,7-2-60 16,-8 2-141-16,2-1-227 0,-1-3-134 0,-7-1-127 16,7 1 58-16,-6 0 311 0</inkml:trace>
  <inkml:trace contextRef="#ctx0" brushRef="#br0" timeOffset="49192.3575">13533 9192 35 0,'0'-4'316'0,"0"0"167"16,-7-4-21-16,7 5-63 0,0-1-99 0,-6 0-79 0,6 1-36 16,0 3-18-16,-6-4-16 0,6 4 33 15,-7-3 2-15,7 3-28 0,0-4-33 16,-7 4-35-16,7 0-28 0,-6-4-20 15,6 4-12-15,0 0-12 0,-6 0-2 0,6 0 4 16,-7 0-1-16,7 0 9 0,-6 4 5 0,6 0 10 16,0-1 11-16,-7 1 7 0,0 7 3 15,7 0-1-15,-6 0 1 0,0 4 2 0,-2-1 2 16,2 5-13-16,0-1-3 0,0 4-4 16,-8 3-8-16,8 1-11 0,-1 0-6 0,1 0-8 15,0-1-5-15,-2 1 0 0,2 0-2 16,0-1 0-16,6-3-3 0,-6 0-8 15,6 0-22-15,0-4-26 0,-8 0-51 16,8-2-66-16,0-2-109 0,8 1-216 0,-8-4-296 16,0 0-209-16,0-4 200 0,0 0 315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16:39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6004 7231 50 0,'7'19'326'0,"-7"-8"153"15,0 3-31-15,0-3-73 0,0 0-110 16,6-4-88-16,-6 1-65 0,0 3-40 0,0-7-25 15,0-1-19-15,7 5-10 0,-7-5-6 16,0 1 0-16,0-4 17 0,0 4 23 16,0-1 20-16,7 1 8 0,-7 0 4 15,0-4 23-15,0 3-2 0,0-3-8 0,0 4-23 16,0 0-19-16,0-4-16 0,0 3-10 16,0-3-3-16,0 4 4 0,6-4 10 0,-6 4 2 15,0-4 4-15,0 0 1 0,0 3-2 16,0-3-3-16,0 0-4 0,0 0-6 0,0 4-9 15,0-4-2-15,0 0-6 0,0 4-7 16,0-4-5-16,0 0 3 0,0 0-4 0,0 3-2 16,0-3 0-16,0 0 0 0,0 0 0 15,0 0 6-15,0 0 4 0,0 0 10 0,0 4 4 16,0-4 11-16,0 0 9 0,0 0 8 16,0 0 3-16,0 0 3 0,0 4-1 15,0-4-3-15,0 0 1 0,0 0-8 16,0 0-1-16,0 0-7 0,0 0 3 0,0 0-1 15,0 0 2-15,0 0-8 0,0 0-9 0,0 0-10 16,0 0-5-16,6 0-5 0,-6-4-4 16,0 0 1-16,0 1-4 0,6-1 1 0,2-3 0 15,-2-1 0-15,0-3-3 0,1 0 2 16,0 0-3-16,6-3 3 0,-7-1 1 16,7 4 0-16,0-4-2 0,0 1 1 0,-6 3-2 15,6 0-1-15,-7 0-3 0,7 3 0 0,-6-3-1 16,-1 8 0-16,0-4 2 0,2 3 4 15,-8 0 8-15,6 1 6 0,0 3 6 0,1 0 4 16,-1 0 1-16,1 3-2 0,-1 1 2 16,1 3 0-16,-1 0-2 0,8 1-3 15,-8 3-1-15,7 3-3 0,0 1-2 0,0 3-3 16,0 0 2 0,0 1 1-16,0-1 0 0,0 1-5 0,0 3-3 0,-7-4-4 0,8-4 2 15,-2 5 1-15,-4-5-2 0,4 1 3 16,-5-4-6-16,-1 0 1 0,1 0-23 0,-1-3-29 15,1 3-32-15,-1-8-28 0,0 4-37 16,2-3-60-16,-2 0-143 0,0-1-228 16,1-3-64-16,-1 0-124 0,1-3-9 0,-1-5 228 15</inkml:trace>
  <inkml:trace contextRef="#ctx0" brushRef="#br0" timeOffset="269.2814">6636 7195 345 0,'7'-7'664'0,"-7"-4"126"0,0 3-144 0,0 1-63 0,0-1-154 16,-7 1-145-16,7 3-104 0,-7 1-66 15,7-1-44-15,-6 4-26 0,0 0-16 0,-1 4-11 16,-6-1 0-16,0 5 9 0,0 6 13 0,-6 1 11 16,-1 4-1-16,-6-1-4 0,-7 7-11 15,7 5-10-15,-7-1-13 0,1 8-4 16,-1-4-5-16,1 3-1 0,6-3 1 15,-1 0-9-15,8-3-24 0,0-5-28 0,6-3-32 16,-1-4-41-16,8-3-72 0,0-1-160 16,-1-3-195-16,7-3-51 0,0-4-158 0,0 0-26 15,0-4 288-15</inkml:trace>
  <inkml:trace contextRef="#ctx0" brushRef="#br0" timeOffset="533.671">6727 7239 460 0,'20'-8'657'15,"-8"5"131"-15,2 3-138 0,-1-4-69 0,-6 0-168 16,-1 4-142-16,0-3-96 0,1 3-63 0,-7 0-40 16,6 3-24-16,-6-3-2 0,7 4-5 15,-7 0 5-15,0-1 1 0,7 5 1 16,-7 3-2-16,0 3-13 0,6 1-11 0,-6 3-10 15,0 0-2-15,0 5-4 16,6 2-4-16,-6-3-4 0,0 4 2 0,7-4 2 0,-7 0-10 16,0 0-20-16,7-4-22 0,-7-3-33 15,0-1-41-15,0-3-53 0,0 0-111 0,6 0-262 16,-6-3-176-16,0-5-174 16,0 1 78-16,0 0 338 0</inkml:trace>
  <inkml:trace contextRef="#ctx0" brushRef="#br0" timeOffset="1191.249">7092 7279 499 0,'13'0'717'0,"-6"-4"132"0,5 4-82 16,-5 0-146-16,-7 0-206 0,7 0-157 15,-1-3-103-15,0 3-63 0,1 0-43 0,0 0-19 0,-1 0-6 16,1 0-8-16,-1-4-9 0,0 4 1 15,8-4 3-15,-2-3 3 0,2 3-2 0,-8-3-5 16,14-4-1-16,-7 0-2 0,7-3 3 16,-1-1-5-16,1 0-1 0,-1-3-1 15,-6-1 0-15,7 5 0 0,-7-5 0 0,-1 5-6 16,2-1-1-16,-8 1 0 0,0-1-1 16,1 4 3-16,-7 0-3 0,0 0-4 0,0 3-3 15,0-3-1-15,0 4 0 0,0 0 5 16,-7 3-1-16,7-3 0 0,-6 3 6 0,0 1-2 15,6-1 1-15,-14 4 1 0,8 0 4 16,0 0 2-16,-7 4-2 0,-1 3 1 16,8 4 1-16,-14 0-3 0,8 3 2 0,-2 5 0 15,-5-1 1-15,5 1 5 0,2 3 3 16,-1-1 2-16,0-2 7 0,6 6 1 0,-5-6 2 16,4 3 0-16,2 0-2 0,6-4 1 15,-6 0 0-15,6 4-5 0,0-7 5 0,0 3 0 16,0-3 4-16,0 0-3 0,0-1 3 15,6 1 1-15,0-4 8 0,2 0 5 0,-2 0 7 16,0 0 0-16,1-4 4 0,-1 0 5 16,8-3 1-16,-2 3 4 0,-6-7 1 15,8 4-5-15,5-4-10 0,-5-4-10 0,-2 1-12 16,8-1-5-16,-7 0-4 0,0 1 1 16,6-5 1-16,-5 1 0 0,-2 0 3 0,2 3-5 15,-1-3 1-15,0 0-2 0,-7-1-8 16,7 1-7-16,-7 0 6 0,8 3-2 0,-8-3 2 15,1-1 1-15,6 1-5 0,-7 0 3 16,1 0-1-16,-1-1-4 0,8 0 5 0,-8 1-4 16,0 0-16-16,1 0-28 0,-7 3-35 15,7 0-53-15,-1 1-44 0,-6-1-33 16,0 0-48-16,6 1-132 0,-6 3-219 0,0-4-110 16,0 0-45-16,0 4 12 0,0-3 101 15,0 3 272-15</inkml:trace>
  <inkml:trace contextRef="#ctx0" brushRef="#br0" timeOffset="1966.7706">7535 6330 179 0,'0'0'576'0,"0"0"178"0,-7 0-89 0,7-3-142 0,0 3-87 16,-6-4-131-16,6 0-109 0,0 4-75 15,0-3-49-15,0-1-24 0,0-4-16 0,6 1-8 16,1-4 8-16,-7 4 6 16,6-4 6-16,1 0 0 0,-1-4-2 0,0 4-10 15,8-3-8-15,-8 3-6 0,1-4-6 16,0 8-3-16,-1-5-3 0,0 6-2 0,1-6-7 16,-7 8-1-16,6-3 2 0,-6 4 10 15,7-1 5-15,-7 0 8 0,7 4 7 0,-7 0 5 16,6-3 8-16,-6 6 2 0,6-3 3 15,1 4 1-15,0 0-4 0,5 3-5 0,-5 0-9 16,6 5-3-16,0 2-2 0,1 1 0 16,-2-1-3-16,1 5-1 0,0-1 3 15,0-3-7-15,1 3-3 0,-2-4-3 0,2 1-3 16,-8-4-5-16,7 4-1 0,-7-4-1 16,8-4-3-16,-8 4-20 0,0-3-30 15,-6-5-28-15,7 4-26 0,0-3-30 0,-7 0-77 16,6-4-239-16,-6 3-280 0,0-3-59 15,0 0-32-15,0 0 107 0,0 0 311 0</inkml:trace>
  <inkml:trace contextRef="#ctx0" brushRef="#br0" timeOffset="2216.121">7925 6239 82 0,'0'-8'439'15,"8"1"267"-15,-8 3-10 0,6 1-175 16,-6-5-101-16,0 5-104 0,0-1-98 0,0 4-76 15,-6 0-52-15,6 0-30 16,-8 4-11-16,2-1 15 0,0 5 16 0,-7-1 13 0,-1 4-3 16,2 0-17-16,-2 4-17 0,-5-1-19 15,-1 4-11-15,1-3-12 0,6 4-1 0,-7-1-4 16,7 0-3-16,0-3-17 0,0-1-23 16,1 1-27-16,4 0-42 15,2-4-52-15,0 0-85 0,-1-1-152 0,1-2-88 0,6 0-67 16,0-1-127-16,0-3-41 15,-7-1 231-15</inkml:trace>
  <inkml:trace contextRef="#ctx0" brushRef="#br0" timeOffset="2594.0932">7925 6341 182 0,'20'-3'594'0,"0"3"208"0,-7-4-98 16,-1 4-104-16,2-4-136 15,-8 4-143-15,8 0-110 0,-2 0-72 0,-5 0-52 0,6 0-31 16,-6 0-22-16,5 0-14 0,2 0-9 16,-2 0-2-16,-5 0 0 0,6 0-4 15,-6 4 5-15,5-4 1 0,-5 4 4 0,6-1 3 16,-7 1 4-16,1 0-1 16,0 3-4-16,-1-3-3 0,-6 3-2 0,7 4 0 0,-7 0 3 15,-7 0 1-15,7 0 3 0,-6 3 0 16,-1 5-2-16,0-9 0 0,7 9-6 0,-6-8-3 15,0 4-5-15,-1-4-2 0,7 0 5 16,-7-4 12-16,7 4 9 0,0-4 6 0,0-3 7 16,0 3 4-16,7 1-4 15,0-5 4-15,-1 1-4 0,0-1-6 16,1-3-9-16,6 0-7 0,0 0-9 0,0 0-6 0,6 0 5 16,-5-3 1-16,-1 3-16 15,7-4-35-15,-8 1-32 0,-6 3-29 0,8-4-43 16,-8 4-68-16,1-4-180 0,-1 4-303 15,1-3-74-15,0 3-70 0,-7-4 43 0,0 4 328 16</inkml:trace>
  <inkml:trace contextRef="#ctx0" brushRef="#br0" timeOffset="3071.8156">8538 7110 22 0,'-7'8'371'0,"1"3"280"0,0-4 79 16,6 0-119-16,-8 1-71 0,2-5-128 16,6 5-133-16,-6-5-101 0,6-3-68 15,-7 4-36-15,7 0-14 0,0 0-3 16,0-4 7-16,0 3 16 0,-6 1 11 0,6-4 6 0,0 4 4 16,0-4-6-16,0 3-7 0,0-3-9 15,6 4-7-15,-6-4-11 0,7 4-10 16,-1-4-11-16,0 0 0 0,2 3-4 0,4-3-7 15,1 0-2-15,7 0-2 0,-8 0-3 16,8 0-4-16,0 0-12 0,-7 0-4 0,0 0 1 16,6 0 1-16,-5 0-2 15,-2 0-8-15,2-3-16 0,-1 3-22 0,-7 0-28 16,8 0-32-16,-14 0-40 0,6 0-30 0,0 0-52 16,1 0-79-16,-1 0-105 0,1 0-199 15,-1-4-22-15,-6 4-131 0,7 0-26 16,-1 0 285-16</inkml:trace>
  <inkml:trace contextRef="#ctx0" brushRef="#br0" timeOffset="3460.7676">9032 7103 237 0,'8'0'628'0,"-2"0"166"0,-6 0-117 0,6 0-91 0,-6 0-134 16,7 0-145-16,-7 0-108 15,0-3-72-15,6 3-45 0,-6-4-30 0,7 0-11 16,0 4 3-16,-7-7 4 0,6 3 3 16,0-3 3-16,0-4-4 0,2 4-9 0,4-4-3 15,-5 3-12-15,-1-3-9 0,1 4-6 16,0-4-5-16,-1 3-4 0,-6 1-1 0,6 3-1 16,1 1-3-16,-7-1-1 0,0 1 1 15,7-1 2-15,-7 4 3 0,6-4 4 16,-6 4 12-16,0 0 4 0,6 0 2 0,1 0 0 15,-7 4-3-15,13 3-6 0,-6 0-2 16,5 1-4-16,-4 3 0 0,4 3-4 0,1 1 3 16,0 0-6-16,0 0 1 0,1 3 1 15,-2 0-3-15,2-3 0 0,-2-1 2 0,1 1-2 16,-6 0 1-16,6 0-3 16,-7-4-10-16,0 0-22 0,2 0-26 0,-2-1-33 0,0-2-32 15,1-1-38-15,0 0-41 0,-1 1-67 16,-6-5-161-16,7 1-130 0,-7 0-74 0,0-4-44 15,0 0 28-15,6 3 193 0</inkml:trace>
  <inkml:trace contextRef="#ctx0" brushRef="#br0" timeOffset="3707.3067">9469 7121 252 0,'0'-11'605'0,"7"4"151"15,-7 4-102-15,0-5-116 16,0 1-110-16,0 3-134 0,0 1-100 0,0-1-67 15,0 0-51-15,-7 4-26 0,0 4-20 0,1 0-4 16,0 3 9-16,-14 0 4 0,7 8-2 16,-13-1-12-16,6 5-3 0,-6-1-6 15,1 1-9-15,-1 6-2 0,6-3 0 0,-7 4-9 16,9-4-19-16,-2-1-35 0,7 1-50 16,-1-3-56-16,2-1-108 0,5-3-145 0,0-4-27 15,1 0-61-15,0-4-91 0,6 1-33 16,0-5 99-16,-7 1 216 0</inkml:trace>
  <inkml:trace contextRef="#ctx0" brushRef="#br0" timeOffset="4035.9511">9377 7253 264 0,'27'-7'594'0,"-7"0"154"16,-1-1-111-16,-6 5-133 0,0-1-94 15,0 0-121-15,0 1-99 0,0-1-68 0,0 1-44 16,1 3-31-16,5-4-18 0,-6 0-8 15,0 4-1-15,-1 0 8 0,2 0 6 16,-1 0 9-16,-6 0 8 0,5 4 6 0,-5 0-1 16,6-1-2-16,-6 1-12 0,-1 3-4 15,-6 4-9-15,0 0-1 0,0 4 0 0,0-1 3 16,0 4 3-16,-6 1-1 16,-1-1-3-16,0 1-4 0,1-1-5 0,6 0-6 0,-7-3-2 15,1-4 0-15,6 3-4 0,-6-3 0 16,6-3 2-16,0 3 6 0,0-8 1 0,0 5 2 15,0-4 0-15,0-1 6 0,0 1-2 16,0 0 4-16,6-4-1 0,0 3-8 16,1-3-6-16,-1 0 1 0,8-3-6 15,5-1-28-15,1-3-47 0,6-5-38 0,0 1-58 16,0-3-105-16,7-1-261 0,-7-3-303 16,-1 0-121-16,1-1 21 0,-6-3 369 0</inkml:trace>
  <inkml:trace contextRef="#ctx0" brushRef="#br0" timeOffset="4633.5897">10121 7041 59 0,'6'7'348'16,"-6"1"178"-16,0-1 5 0,0 0-59 15,6 1-112-15,-6-1-95 0,0-3-45 16,7-1-2-16,-7-3-5 0,0 4-3 0,6 0-4 16,-6-1-12-16,7-3-20 0,-7 0-30 15,7 0-30-15,-1 0-20 0,0 0-23 0,8-3-15 16,-2-1-14-16,2-3-9 0,5-1-9 0,-5-3-8 15,-2-3-2-15,8-1-2 0,-7 0-5 16,7-3-1-16,-8-1 1 0,2 1 8 16,-8 0 6-16,7 0 13 0,-7-1 9 0,1 5 4 15,0-1-2-15,-7 0-3 0,6 4-12 16,-6 4-13-16,0-4-8 0,0 4-6 0,0 3-5 16,0-3 1-16,-6 3 4 0,-1 4-5 15,-6 0 1-15,0 0 1 0,-1 4 0 16,-4-1-3-16,-2 8-5 0,-7 0 5 0,1 4-5 15,-6 4 3-15,7-1 0 0,-2 4 3 16,1 0 2-16,6 3 6 0,1 1 6 0,6-1 6 16,0 1 4-16,-1-4 5 0,8 4 2 15,0-4 1-15,6 0 0 0,0 0 7 16,0-4-2-16,0 1 1 0,6-1-4 0,0 0 1 16,2-3 8-16,-2-1 0 0,7-3 3 15,-7 0 6-15,1 0-3 0,6 0 6 16,-1-4-9-16,2 1-9 0,-1-4-10 0,0-1-10 15,6-3 0-15,1 0-7 0,0-7-32 0,5 4-40 16,1-5-62-16,-6-3-79 0,0 0-123 16,-1 0-178-16,1-4-407 0,-7 1-145 15,0-1-60-15,0-3 423 0,-13 0 294 0</inkml:trace>
  <inkml:trace contextRef="#ctx0" brushRef="#br0" timeOffset="5137.9935">10355 6338 385 0,'0'0'605'0,"-7"0"108"16,7 0-131-16,0-4-141 0,-6 4-113 16,6 0-124-16,0-4-78 0,0 4-46 0,-6-7-25 15,6 3 12-15,6 1 16 0,-6-5 20 16,0 4-2-16,0-3-14 0,0 0-21 0,6-1-17 16,-6 1-14-16,7 0-10 0,-7 0 2 15,6-4 3-15,-6 3 4 0,7 1-2 16,-7 0-10-16,7 3-7 0,-7 0-5 0,0 1-6 15,0-1-3-15,6 0-1 0,-6 4 3 16,0-3 1-16,0 3 3 0,6 0 8 0,-6 0 4 16,6 0 11-16,-6 0 9 0,8 0 6 15,-8 3-1-15,6 5 1 0,7-1-6 16,-6 0 0-16,-1 4-4 0,7 0-2 0,0 4-1 16,-6-1-6-16,5 1-6 0,2 0-4 15,-8 0-7-15,7-1 0 0,-6 1-2 16,6 0-5-16,-7-1-1 0,0-3 5 0,8 0-4 15,-14 0-17-15,6-4-24 0,1 1-28 16,-1 3-24-16,1-8-31 0,-7 4-38 0,0-7-118 16,6 5-280-16,-6-2-204 0,0 1-99 15,0-4 21-15,0 0 283 0</inkml:trace>
  <inkml:trace contextRef="#ctx0" brushRef="#br0" timeOffset="5369.8799">10622 6319 212 0,'0'-7'567'16,"6"-1"174"-16,-6 5-87 16,0-5-147-16,0 5-85 0,0-1-123 0,0 0-109 0,0 4-65 15,0-3-46-15,0-1-29 0,0 4-9 16,0-4 9-16,-6 4 10 0,0 4 5 0,-2-4 3 16,2 7-9-16,-7-3-10 0,7 7-11 15,-7 0-12-15,0 0-6 0,-7 4-6 16,7 0-1-16,-6 3-4 0,6 0-3 0,-1 0-7 15,2-3-2-15,-2 3-22 16,8-3-39-16,-7 0-56 0,7-4-91 0,-1 0-163 0,7-4-221 16,-7 0-123-16,7-3-130 0,-6 0 131 15,6-1 302-15</inkml:trace>
  <inkml:trace contextRef="#ctx0" brushRef="#br0" timeOffset="5709.0708">10758 6330 205 0,'8'4'551'0,"-8"0"198"0,6-1-69 15,0 1-135-15,-6-4-99 0,0 4-132 16,7-1-108-16,-7-3-73 0,6 4-41 15,-6 0-21-15,0-1 5 0,7 1 12 0,-7 0 10 16,0-1-4-16,0 4-9 0,6-3-15 0,-6 3-14 16,0 4-14-16,0 4-12 15,0 0-12-15,7 3-4 0,-7 4-3 0,0 0-5 16,-7 4-1-16,7-1-1 0,0 1 0 16,0-1-3-16,0 1-17 0,0-4-37 15,0 0-63-15,0-4-106 0,0-3-202 0,0 0-332 16,0-1-175-16,0-6-80 0,7-1 383 0</inkml:trace>
  <inkml:trace contextRef="#ctx0" brushRef="#br0" timeOffset="7626.6032">6388 7839 41 0,'-6'0'63'15,"0"-3"-2"-15,-1 3-18 0,7-4-19 16,-6 4-11-16,-1-4-5 0,0 1 3 15,1 3 6-15,0-4 19 0,-8 1 26 0,8-1 19 16,-7-3 6-16,6 3-8 0,-6 0-17 0,1 1-17 16,4-1-10-16,2-3-10 0,-7 3-9 15,7 0-8-15,6 1-1 0,-7 3-5 16,1-4 4-16,-1 0 5 0,7 4 5 0,-6-3 5 16,0-1 5-16,6 4 3 0,-8-4 3 15,2 1 3-15,0 3 6 0,6-4 3 0,-7 1 3 16,0 3 1-16,1-5 4 15,6 5 7-15,-6-3 7 0,-1 3 8 0,7-4 8 0,-6 4 21 16,6-4 2-16,-7 4-3 0,7-3-3 16,-7 3-4-16,7-4-3 0,-6 4-6 0,6 0-5 15,-6-4-9-15,6 4-9 16,-7 0-12-16,7-3-10 0,0 3-8 0,-7 0-4 16,7 0-1-16,0-4 5 0,0 4 3 15,-6 0 8-15,6 0 3 0,0 0 17 0,0-3 10 16,0 3-1-16,0 0 5 0,0 0-2 0,0 0-2 15,6 0-4-15,-6 0-1 0,7 0 5 16,-7 0 0-16,7 0-3 0,5 0-5 16,2 0-4-16,-1 0-2 0,6 0 6 0,0 0-2 15,1 0-2-15,6 0-4 0,1-4-9 16,5 4-9-16,1 0-6 0,-1-4 0 0,7 4-2 16,-6 0 3-16,5-3 5 0,2 3 6 0,-1 0 1 15,0 0 7-15,-7-4 1 0,8 4 0 16,-1 0-2-16,-7 0-6 0,1-4-4 15,6 4-8-15,-7-3 1 32,1-1 0-32,7 4 3 0,-8-4-3 0,7 1 0 0,-7-1-8 0,7 0-9 15,-6 1-3-15,6-1-3 0,0-3 1 16,6 3-6-16,-5-3 4 0,5 3-1 0,1-3 0 0,6 0 3 16,-6-1 0-16,5 0 1 0,-5 2-4 0,0-2 3 0,0 4 4 15,-1-3 4-15,1 3-4 16,-1-3-2-16,1 3-1 0,-1-3 7 15,-5 3-5-15,5 1-1 0,0-5-1 0,1 5-3 0,-1-1-5 16,2 0-1 0,-2 1 3-16,7-1-6 0,-6 0-2 0,6 4-1 0,-6-3 3 0,-1 3 2 15,1 0-3 1,-1 0-2-16,-6 3 0 0,1-3 0 0,-2 4 6 16,-5-4 3-16,-1 4 4 0,7-4 5 15,-12 3 2-15,5-3 6 0,1 4-1 0,-1-4 3 16,1 4 6-16,-1-4 0 0,2 0-3 0,4 0 3 15,1 0 4-15,-6 0-5 0,13-4-5 0,-7 4-3 0,6-4 0 16,1 1-6-16,-7 3-3 16,-1-4-4-16,2 4 2 0,-1-4-3 15,0 1-3-15,-7 3 0 0,1-4 2 16,-1 4-4-16,1-3 0 0,-7 3-4 16,7-4 2-16,-7 0 0 0,6 4 2 0,-5-3-1 0,-1 3 3 15,0-4-2 1,0 0 3-16,-1 4-3 0,9-3 3 0,-9-1-3 0,1 4 3 0,0-4-3 15,1 4-1-15,-1-3-3 0,0 3-2 16,-7-4 4-16,7 4 1 0,0 0-1 16,-6 0-2-16,-1-4-2 0,1 4 0 15,-1 0 0-15,1 0 0 0,0 0 0 0,-8 0 0 16,2 0 0-16,-1 0 0 0,-1 0-3 0,2 0 2 16,-2 0 4-16,2 0 5 0,-1 0 2 15,0 0-4-15,0 4-1 16,-1-4 1-16,2 0 2 0,-8 0-6 15,7 0-1-15,1 0 6 0,-2 4-4 0,2-4-2 16,-2 0-1-16,2 0 7 0,-1 0 1 0,-1 0-5 0,-5 0 2 16,0 0-3-16,-1 0-2 15,0 0 0-15,8 0 3 0,-14 0-2 0,13 0 0 0,-7 0-1 16,1 0 0-16,-7 0-3 16,6 0 5-16,1 3-1 0,-1-3 2 0,0 0-2 15,-6 0-4-15,8 0 2 0,-2 0-6 16,-6 0-11-16,6 0-22 0,1 0-37 0,-7 0-35 15,6 0-49-15,1 0-62 0,-7 0-79 0,0 0-40 16,6 0-60-16,1 0-92 0,-7 0-211 16,0 0-76-16,6 0-111 0,-6 0 170 15,0 4 303-15</inkml:trace>
  <inkml:trace contextRef="#ctx0" brushRef="#br0" timeOffset="8702.1398">7463 8257 288 0,'0'4'502'0,"0"-4"141"0,0 3-61 15,0 1-158-15,0-4-112 0,0 4-64 0,0-4-78 16,0 0-54-16,7 0-37 0,-7 0-10 16,6-4-6-16,1 0 6 0,-1-3 2 0,0 3-10 15,2-6-4-15,-2 2-6 0,7-3-10 16,-7 0-8-16,7 0-9 0,0-3-8 15,-7 2-3-15,8-2-1 0,-1 3 0 0,0-4 0 16,0 4 0-16,-7 0 3 0,8 4 1 16,-8-4 0-16,7 4-5 0,-6-1 1 15,-1 1-6-15,0 3-1 0,1-3 1 0,0 3-1 16,-1 1 0-16,1-1 5 16,-7 4 9-16,6-3 11 0,-6 3 14 0,6 0 6 0,2 0-1 15,-2 0-4-15,0 3-8 0,7 1-9 16,0 3-5-16,0 4-8 0,1 0-5 0,-2 4 0 15,8 3-5-15,-7 0 3 0,7 4-4 16,-8 0 1-16,8 0-1 0,-7 0 3 0,0 0-5 16,6 0-1-16,-5-4-1 0,-8 1 3 15,7-4-2-15,0-1-9 0,-6 1-26 16,5-4-45-16,-4-4-64 0,-2 4-87 0,-6-7-118 16,6 3-246-16,0-3-92 0,-6-1-129 15,8-3 47-15,-8 0 324 0</inkml:trace>
  <inkml:trace contextRef="#ctx0" brushRef="#br0" timeOffset="8937.3725">8140 8030 330 0,'0'-8'284'0,"7"1"86"16,-7 4-52-16,0-1-56 15,-7 4-41-15,7 0-17 0,-6 4 16 0,0-1 3 16,-1 4-9-16,-6 1 38 0,0 3 10 15,-1 0-23-15,-4 4-33 0,-2 3-42 0,1 4-40 16,-7 0-35-16,6 3-30 0,-7 5-17 16,1-4-15-16,1 3-10 0,5 0-7 0,-6 0-3 15,6-6-2-15,1 2-22 0,6-7-40 16,0 4-50-16,-1-7-75 0,2 0-97 0,5-4-155 16,1 0-77-16,-1-4-199 0,7 0-51 15,-7-3 195-15,7-1 225 0</inkml:trace>
  <inkml:trace contextRef="#ctx0" brushRef="#br0" timeOffset="9220.6166">8160 8264 121 0,'26'-3'393'0,"-7"3"185"0,-5-4-12 0,-2 4-114 15,2 0-131-15,-8 0-98 0,1 0-15 16,-1 0-4-16,1 4-8 0,0-1-19 0,-1 1-17 0,-6 0-16 15,6-1-16-15,-6 5-13 0,0-1-8 16,6 0-12-16,-6 4-13 0,8 4-20 16,-8 0-12-16,0 0-15 0,6 3-10 15,-6 0-9-15,0 0-2 16,6 1-4-16,-6-1-4 0,0 1-1 0,0-1-4 16,7-4 3-16,-7 5-1 0,0-5 1 15,0-3 0-15,0 4-5 0,6-4-16 0,-6 0-23 0,0-4-43 0,0 0-64 16,0 1-97-1,0-5-152-15,0 1-228 0,7 0-100 0,-7 0-111 0,0-1 117 0,0-3 308 16</inkml:trace>
  <inkml:trace contextRef="#ctx0" brushRef="#br0" timeOffset="9471.5493">8590 8371 88 0,'13'-8'379'0,"0"8"183"15,-7-3-12-15,7-1-79 0,-6 1-88 0,0 3-45 16,5-4-10-16,-5 0-58 0,6 4-60 16,-7-3-44-16,8 3-23 0,-8 0-15 0,7-4-14 15,1 4-10-15,-2-4-13 0,1 4-13 16,0-3-14-16,0-2-13 0,7 2-18 0,0 0-9 16,-1-1-10-16,1 0-5 0,-1 0-3 15,0 1 1-15,8-5-20 0,-7 5-32 16,-2-1-47-16,2-3-72 0,-7 3-115 0,1 0-166 15,4 1-174-15,-10-1-108 0,4 4-108 16,-5-4 127-16,-1 4 302 0</inkml:trace>
  <inkml:trace contextRef="#ctx0" brushRef="#br0" timeOffset="9887.2311">9221 8191 177 0,'14'0'504'0,"-2"-3"233"0,2 3-29 0,-8-4-129 15,1 0-93-15,6 4-142 0,-6-4-117 16,-1 1-79-16,6-5-54 0,2 5-34 16,-8-5-21-16,7 1-5 0,1-4 2 0,-8 4 0 15,6 0-10-15,-4-4-10 16,4 3-5-16,-5 1-3 0,0 0-5 0,6-4-2 0,-7 3-1 0,-6 5 0 16,6-5 0-16,1 5 0 15,-7-1-2-15,7 1-1 0,-7-1-1 0,6 4-3 16,-6-4 2-16,0 4 3 0,6-3 0 0,-6 3 6 15,0 0 2-15,7-5 4 0,-7 5 8 0,7 5-4 16,-7-5-2-16,6 0 2 16,-6 3 2-16,7 1-6 0,-1 3 2 15,1 0 3-15,-1 1 1 0,7 3 2 0,-7 0 4 16,2 0-2-16,4 3 6 0,-5 1-1 0,-1-4-1 16,7 3-5-16,-6 2-8 0,5-2 1 15,-4-3-3-15,-2 4-3 0,7-1-4 0,-6 1-1 16,-1-4 4-16,0 0-3 0,1 0-2 15,-1 0 0-15,1-4 0 0,0 4-10 0,-1-4-23 16,-6 1-31-16,6-4-32 0,-6-1-34 16,0 0-82-16,7 2-192 0,-7-2-236 15,0-3-43-15,0 4-47 0,0-4 32 0,0 0 212 16</inkml:trace>
  <inkml:trace contextRef="#ctx0" brushRef="#br0" timeOffset="10205.2113">9750 8136 376 0,'6'-11'339'16,"0"4"98"-16,-6 0-42 0,0 3-86 15,7-3-93-15,-7 3-67 0,0 0-39 0,0 1-21 16,0 3-7-16,0-4 20 16,0 0 36-16,0 4 100 0,0 0 9 0,0-3-31 15,-7 3-40-15,7 3-45 0,-6-3-37 16,0 4-25-16,-2 3-25 0,-4 1-13 0,5-1-10 15,-6 4-6-15,0 3-5 0,0 1-2 16,-6 3 3-16,5 1-1 0,1-1-2 0,1 1 0 16,-8-1-6-16,6-4-1 0,2 5-1 15,5-5 0-15,-6 1 0 0,0-4-8 0,7 3-12 16,-8-2-25-16,8-5-31 0,0 4-34 16,-1-4-63-16,-6 1-93 0,7-1-124 15,6-3 10-15,-7 3-69 0,1-3-66 0,-1-4 19 16,7 3 16-16,-7 1 98 0</inkml:trace>
  <inkml:trace contextRef="#ctx0" brushRef="#br0" timeOffset="10728.9739">9762 8224 121 0,'7'4'401'0,"-1"-4"223"0,1 0 22 15,-1 0-135-15,1 0-141 0,-7 0-59 16,6 0-88-16,-6 0-57 0,6 0-42 0,2 0-19 16,-8 0-6-16,6 4-5 0,-6-4 0 0,6 0-7 15,1 0-8-15,-7 0-13 0,7 0-6 16,-1 0-16-16,0 3-11 0,1-3-3 0,-1 0-4 15,1 4-6-15,0-4-6 0,-1 4-1 16,0-4-1-16,8 3 0 0,-8 1 0 0,7-4-3 16,-7 3 2-16,1 1 6 15,0 0 11-15,-1-4 2 0,0 3 1 16,-6 1-2-16,8-4-8 0,-8 7-4 0,6 1-5 16,-6-1 0-16,-6 8-3 0,6-4-6 15,-8 4 3-15,2-1-1 0,0 4-1 0,-1-3 0 16,0 0-3-16,1-1 2 0,-1 1 3 15,7 0 2-15,-6-5 3 0,6 1 6 0,-6 1 7 16,6-5 5-16,6 4 2 0,-6-4 5 16,0-3 6-16,6 3 5 0,-6 1-4 0,7-5-9 15,-1 1-6-15,1 0-2 16,6-1-10-16,-7-3-5 0,8 4 0 0,-8-4-1 0,7 0-3 16,0 0 2-16,0 0 0 15,-7 0-6-15,2 0-8 0,4 0-17 0,-6 0-32 0,8-4-34 16,-8 4-34-16,1-3-25 15,-1 3-54-15,1-4-90 0,6 0-188 0,-7 1-211 0,0-1-25 16,2 0-44-16,-2-3 32 0,0 0 277 16</inkml:trace>
  <inkml:trace contextRef="#ctx0" brushRef="#br0" timeOffset="17216.3412">11286 7605 20 0,'7'3'163'0,"-7"-3"59"0,0 5-24 16,6-2-31-16,-6-3-43 0,0 4-38 0,0 0-28 15,7-4-14-15,-7 3 0 0,0-3 13 16,0 4 18-16,6-4 22 0,-6 0 17 0,0 4 34 15,0-4 25-15,7 0 9 0,-7 3 3 16,0-3 0-16,0 4-11 0,0-4-21 16,0 0 3-16,0 0-8 0,0 0-21 0,0 3-21 15,0-3-15-15,0 0-15 0,7 0-5 16,-7 0-5-16,0 0 2 0,0 4-4 0,0-4-2 16,0 0-2-16,0 0-8 0,0 0-4 15,0 0-8-15,0 4-6 0,6-4-2 16,-6 0 3-16,0 0 1 0,0 0 8 0,0 0 0 15,0 0 3-15,6 3 6 0,-6-3 1 16,6 0-1-16,-6 0 0 0,8 0-6 16,-8 0-8-16,6 0-2 0,0 0-3 15,1 0-7-15,6-3-4 0,0 3-5 0,-1 0-4 16,2 0-2-16,-1-4-2 0,0 4-6 0,0-4-1 16,0 4 1-16,0-3-3 0,0 3 3 15,0-4-1-15,-6 4-15 0,5-3-37 0,-5 3-58 16,0-4-86-16,-1 4-130 0,0 0-212 15,-6-4-209-15,8 4-167 0,-8 0 40 0,6 0 373 16</inkml:trace>
  <inkml:trace contextRef="#ctx0" brushRef="#br0" timeOffset="17669.1679">11279 7828 44 0,'-6'15'304'0,"-6"-4"164"15,4 0 13-15,2 0-18 0,-7-4-96 0,13-3-94 0,-6 4-69 16,-1-5-31-16,7 5 4 0,-7-5-14 16,7-3-12-16,0 4-16 0,0 0-4 0,0-4-5 15,0 3 2-15,0 1-1 0,0-4-1 16,0 4-10-16,0-4-11 0,0 3-9 15,7-3-8-15,-7 4-10 0,7-4-6 0,-1 0-11 16,1 4-9-16,5-4-11 0,-4 3-11 16,4-3-4-16,1 0 0 0,7 0-5 15,-7 4 3-15,6-4 0 0,-5 0 1 0,-2 0-6 16,8 0-3-16,-1 0-1 0,-5-4 0 16,5 4-3-16,-6 0-2 0,6 0 4 0,-5-3-3 15,-2 3-4-15,2 0-1 0,-1-4-1 16,-1 4 0-16,2 0 1 0,-2-4-1 15,-4 4-4-15,4 0 7 0,-5-3-6 0,-1 3-1 16,-6 0-8-16,7 0-12 0,-1-4-13 16,1 4-26-16,-1 0-18 0,0 0-18 0,-6-4-25 15,8 4-57-15,-2 0-88 0,7-3-149 0,-6 3-274 16,-1-4-35-16,7 4-125 0,0-4 60 16,-6 1 346-16</inkml:trace>
  <inkml:trace contextRef="#ctx0" brushRef="#br0" timeOffset="18144.7136">12452 7608 9 0,'0'-3'330'0,"0"0"265"0,0-2 103 15,-7 2-90-15,7-1-118 16,0 1-73-16,0-1-118 0,0 0-101 0,-6 1-76 16,6 3-44-16,0-4-31 15,0 0-20-15,0 1-7 0,0 3 4 0,-6 0 14 0,6-4 9 16,0 8 9-16,0-4 2 0,0 3 2 16,0-3-2-16,0 8-7 0,-8 3-10 15,8-1-6-15,0 6-8 0,-6 2-5 0,6 0-6 16,0 4-8-16,-6 0 0 0,6 3 0 0,0 2-5 15,0-6 0-15,-6 5-2 16,6-4-1-16,0 0-13 0,0-4-31 0,0 0-51 0,0-3-85 16,0-4-174-16,0 0-246 0,0-3-113 15,0-1-148-15,0 0 46 0,6-7 346 0</inkml:trace>
  <inkml:trace contextRef="#ctx0" brushRef="#br0" timeOffset="18356.1381">12589 7828 535 0,'6'0'734'0,"1"4"136"0,-1-4-35 0,-6 0-170 0,7 0-209 0,0 0-157 0,-1 0-112 15,-6 0-63-15,6 0-45 0,0 0-23 16,-6 0-23-16,8 0-6 0,-2 0-11 0,0 0-4 16,8 0-2-16,-1 0-2 0,-1 0-3 15,2-4-3-15,-2 4-1 0,8 0-8 16,-7 0-45-16,7-3-52 0,0 3-56 15,-1-4-86-15,-6 1-161 0,6 3-291 0,-5-4-65 16,5 0-81-16,-13 1 36 0,7-1 326 16</inkml:trace>
  <inkml:trace contextRef="#ctx0" brushRef="#br0" timeOffset="19023.6753">13103 7499 189 0,'7'-4'572'0,"-7"-3"191"0,0 3-93 16,6 1-136-16,-6-1-105 0,0 0-132 16,0 1-102-16,7-1-68 15,-7 0-48-15,0 0-31 0,6 1-16 16,-6-1 0-16,0 0 5 0,7 1 7 0,-7 3 3 16,7-4-1-16,-7 0-7 0,6 4-5 0,-6-3-4 15,6 3-10-15,1-4-5 0,-7 4-2 16,7 0-1-16,-1-4 0 0,7 4-2 0,-7 0-4 15,8 0-4-15,-8 4 4 0,8-4 6 16,-8 4 6-16,6-1 1 0,-5-3 4 0,0 4 3 16,-1 0-1-16,1-1 1 0,-1 1 2 15,0 0-3-15,2 3-3 0,-8-3-7 0,6 3-2 16,-6 4-1-16,0 0 0 0,0-3-2 16,-6 6-1-16,-2-3-3 0,2 4 1 15,0-1-2-15,-7 1-1 0,6 0 0 0,-6 0 2 16,7-1-1-16,-8-3 0 0,8 0-1 15,0 0 0-15,-1-4-3 0,0 1 0 0,1-1-1 16,6-3-5-16,-7-1-3 0,7 1 1 16,0 0 4-16,0-4 5 0,0 3 4 0,0-3-1 15,0 0-3-15,7 0-2 0,-7 4 0 16,6-4 0-16,1 0 0 0,0 0 0 16,-1 0-3-16,8 0 2 0,-8 0 1 0,0 0 0 15,0 0 5-15,1 0 5 0,0 4 1 0,-7-4-1 16,6 3-2-16,-6 1-2 0,0 0 1 15,0 3-2-15,-6 0-3 0,6 0 0 0,-7 4-1 16,0-3-1-16,7-1-5 0,-6 4 4 16,6-3-5-16,-6-1 1 15,6 0-1-15,0 1 4 0,0-5-2 0,0 5 3 0,0-5 0 16,6 5 1-16,-6-5 0 0,6 4 0 16,1-3 0-16,0 0 0 0,-7-1-5 0,6 1 0 15,1 3 4-15,-1-3 5 16,-6 0 4-16,6-1-1 0,-6 1 1 0,0 3 0 0,0-3-3 15,0 3-3-15,0 1-10 16,-6-1-15-16,0 4-22 0,-1 0-24 0,1 0-28 16,-8 0-45-16,-4 0-63 0,4 0-143 0,-6 4-221 15,7-4-83-15,-6 0-111 0,0-4-11 16,-1 4 222-16</inkml:trace>
  <inkml:trace contextRef="#ctx0" brushRef="#br0" timeOffset="19598.9183">12374 7162 275 0,'-6'3'202'0,"-2"-3"36"0,2 0-5 0,0 4-31 16,0 0-16-16,-1-4 6 0,0 4 42 15,-6 3 22-15,7-3-4 0,-8 3-25 16,8 0-29-16,-6 4 23 0,-2 0-13 0,1 4-14 15,0-1-20-15,0 5-20 0,1 2-25 16,-8 9-22-16,6-1-18 0,-5 4-20 0,6 4-17 16,0 3-12-16,0 1-6 0,0 2-2 15,6-2 1-15,1-1-4 0,-1 0 0 16,0 1-4-16,7-4-5 0,7 3-12 0,-7-7-2 16,7 3 1-16,-1-3 1 15,7-3-5-15,-6-1 0 0,6 0-15 0,0-3-43 16,0-1-37-16,6-2-33 0,1-2-53 0,0-2-94 15,-1-5-171-15,7-3-84 0,0 0-119 16,0-7-62-16,7-4 36 0,-7-4 296 0</inkml:trace>
  <inkml:trace contextRef="#ctx0" brushRef="#br0" timeOffset="20299.4789">13514 7268 79 0,'0'-4'255'0,"0"4"118"15,0-3 19-15,0 3-62 0,0-4-50 0,0 4-66 16,0-4-53-16,0 4-33 16,0-3-15-16,0 3-2 0,0 0 8 0,0-4 5 15,0 4 34-15,0 0 19 0,0-4-11 0,0 4-22 16,0 0-19-16,0 0-15 0,0 0-11 15,0 0-10-15,0 0-9 0,6 0-8 16,-6 4 0-16,0-4-3 0,6 4-6 0,8 3-2 16,-8 0-3-16,1 1 1 0,5 3-1 15,2-1-5-15,-8 5-3 0,14 0 4 0,-7 0-4 16,0-1-4-16,0 8-10 0,-1-3-5 16,2 2-1-16,-8 1 1 0,8 4 0 0,-1-4-5 15,-7 4 5-15,0-1-1 0,1 1 7 16,-7 0-4-16,7 3-2 15,-14-3-4-15,7 3-5 0,-7 4-5 0,1-4-1 0,-7 1-4 16,0 3-5-16,-6-4 3 16,-1 0-4-16,0 0-1 0,1 1-3 0,-1-4-8 0,-6-1-30 15,7-7-36-15,-1 1-39 0,0-1-27 16,8-7-58-16,-8 0-90 0,7 0-196 0,-7-4-243 16,8-3-63-16,-2 0-33 0,8-4 100 15,-7 0 315-15</inkml:trace>
  <inkml:trace contextRef="#ctx0" brushRef="#br0" timeOffset="21238.2515">13676 7770 278 0,'-6'4'222'0,"0"3"69"0,6-3 22 0,-8-1-24 16,8 1 6-16,0 0-17 16,8 3-18-16,-8-3-20 0,6-1-23 0,0 1 31 15,1-4-16-15,6 4-29 0,0-4-23 0,0 0-19 16,6 0-20-16,-5-4-19 0,5 0-20 16,1 1-23-16,0-5-21 0,5 1-11 15,-5 0-8-15,0-1-7 0,-1-3-8 0,0 0-5 16,1 1-3-16,-1 2 4 0,1-3-6 15,-7 0-1-15,0 0 4 0,0 0-3 0,1 0-4 16,-2 0-1-16,-5 0-4 0,-1 0 3 16,1 0-6-16,-1 0 1 0,-6 0-2 15,7 0-1-15,-7 0 0 0,0 0 6 0,0 0-4 16,0 0-1-16,0 0 1 16,0 4 2-16,0-4 0 0,-7 3 0 0,7-2 0 0,0 2-3 15,-6 1-3-15,6 3 1 0,-7-3-4 16,7 3 3-16,-6 1 1 0,6-1-4 0,0 4 0 15,-7-4 4-15,7 1 3 0,0 3-1 16,-6-4-4-16,0 4-1 0,6 0 3 0,-8 0 1 16,8-4 0-16,-6 4 0 0,6 4-5 15,-6-4 0-15,-1 4 3 0,0-4 5 16,1 7-2-16,-7-3-1 0,7 3 0 16,-1 0 0-16,-6 1 0 0,0 3-3 0,6-4 2 15,-6 4 1-15,0 0 0 0,7 3 0 0,-7 1 6 16,-1 3 4-16,2-3 1 0,-1 4 1 15,6-1 8-15,-6 0 2 0,7 4 2 16,0-4 0-16,-2 4 0 0,2 1 0 0,0-2 2 16,6 1 6-16,0 0 9 0,0-4 11 15,6 4 1-15,-6-3 2 0,6-1 10 0,2-3 3 16,4 0 11-16,1-4-5 0,0 0-14 16,6-4-13-16,8 0-11 0,-1-7-7 0,6 0-13 15,14-4-11-15,-7-6-36 0,14-5-53 16,-2-3-64-16,8-5-75 0,-7-2-68 0,1-5-211 15,-8-2-370-15,-7-1-44 0,-5-4-42 16,-7 4 249-16,-12 4 299 0</inkml:trace>
  <inkml:trace contextRef="#ctx0" brushRef="#br0" timeOffset="22322.3425">14327 6755 231 0,'-6'-3'484'0,"0"-1"167"0,6 0-44 15,0 0-152-15,-6 1-101 0,6-1-73 16,-8 0-86-16,8 1-58 0,0-1-39 15,-6 0-17-15,6 1 2 0,0 3 1 16,0-4-2-16,-6 0-10 0,6 4-5 0,0-3-5 16,0-1-7-16,0 4-7 0,0-4-8 15,0 1-8-15,0 3-6 0,0-4-6 0,6 4-5 16,-6-4-5-16,6 4-1 0,-6-3-6 16,0 3 3-16,8-4 1 0,-2 4 1 15,-6 0-3-15,6 0 0 0,0-3-1 0,1 3-8 0,0 0 8 16,-1 0-2-16,1 0 0 15,-1 3 2-15,0-3 0 0,2 0 0 0,4 4 0 16,-6-1 0-16,2-3-2 0,-2 4 3 16,0 0 2-16,1-4-5 0,-7 3-1 0,6 1 5 15,-6 0-2-15,7-1 1 16,-7 1-1-16,7 0 0 0,-7 3 3 0,6-3 0 0,-6 3-4 16,6 0-2-16,-6 5 2 0,6-5 0 15,-6 4 1-15,0-4 2 0,0 4-1 16,0 0 0-16,-6-4-1 0,6 4-3 0,-6 0 2 15,6 0-2-15,-6 0 3 0,-1 0-3 16,0 0-1-16,1 1 2 0,-1-1 2 0,1-4-3 16,0 4 3-16,-2 0-1 0,2-4-2 15,-6 4-1-15,4 0 0 0,2-4 0 16,0 1 0-16,-1-1 0 0,1 0 0 0,-1-3 0 16,7 3 0-16,-7-3-2 0,7-1 2 15,-6 1-3-15,6-4-1 0,0 4 2 0,-6-1 2 16,6-3 0-16,0 4-2 0,0 0 1 15,0-4 3-15,-6 3-4 0,6-3 2 0,0 4-3 16,0-4 2-16,0 4 0 0,0-4 1 16,0 4-3-16,0-4 5 0,0 3 2 0,0-3-3 15,6 4-4-15,-6-4 5 16,0 0 1-16,6 4-2 0,-6-4 2 16,6 0 1-16,-6 3 3 0,7-3-5 0,0 0-1 0,-1 4-1 15,-6-4 0-15,7 0-3 0,-1 4 2 16,0-4 1-16,2 0 0 0,-2 3 0 0,0-3 3 15,0 0 1-15,-6 4 2 0,8-4 1 16,-2 4-2-16,-6-4 0 0,6 3 2 16,-6 1 0-16,7 0-5 0,-7-1 2 0,6 1-3 15,-6 0 0-15,0-1-4 0,0 1 5 16,0 3 2-16,7-3-6 0,-7-1 1 0,0 1 1 16,0 3-3-16,0-3 0 15,0 0-1-15,7 3 3 0,-7-3 0 0,0-1 1 0,0 1 0 16,6 0 3-16,-6 3 0 15,6-3-2-15,-6-1-1 0,6 1 6 0,-6 4 4 16,8-5 2-16,-8 1 5 16,6 3-1-16,-6-3 6 0,0 3-7 0,6-3-2 0,-6 3 4 15,0 4 0-15,0 0-3 0,0 4-5 16,-6-1-3-16,-8 5-20 0,8-1-36 16,-13 4-57-16,-1 0-81 0,0 0-117 0,-12 4-224 15,-1-1-180-15,1-3-117 0,-7 0-1 0,-7 0 241 16,7-3 233-16</inkml:trace>
  <inkml:trace contextRef="#ctx0" brushRef="#br0" timeOffset="33398.9146">4702 10107 185 0,'0'0'108'0,"0"0"50"0,0 0 5 16,-7-3 13-16,7 3 9 0,-7-4 18 0,7 4 23 16,-6-4 49-16,6 1 28 0,-6-5 11 15,0 5-39-15,-2-5-5 0,2 1-12 0,-7 0-31 16,7-4-32-16,-1 3-23 0,0-2-29 16,1 2-29-16,0 0-23 0,-8 1-15 0,8 0-8 15,6 0-8-15,-6 3-10 0,-1 0-13 16,7 1-3-16,-7-1-7 0,7 0-2 0,0 4-3 15,-6-3-4-15,6 3-4 0,0-4-7 16,-7 4-4-16,7-4-2 0,0 4-6 16,0-3 3-16,-6 3-1 0,6 0 2 15,0-4 0-15,0 4 1 0,6 0 0 0,-6 0 5 16,0 0 3-16,7-4-1 0,-1 4 1 16,8 0 5-16,-2 0 0 0,2 0 2 0,5-3 0 15,1-1 1-15,6 4-3 0,0-4 0 0,0-3-6 16,-1 3 0-16,8-3-1 0,-1 0-2 15,2 3 3-15,5-3 0 0,-7-5-4 16,-5 5 1-16,-1 0-3 0,6 0-7 16,-13-1-17-16,7 1-24 0,-6 3-33 0,-7 1-43 15,0-5-59-15,0 5-78 0,0 3-211 16,-6-4-230-16,-1 0-143 0,-6 4-3 0,0-3 289 16</inkml:trace>
  <inkml:trace contextRef="#ctx0" brushRef="#br0" timeOffset="33926.4701">4656 10140 151 0,'-6'15'297'0,"-7"-8"121"0,6 4-19 16,0-3-40-16,1-1-51 0,0-3-43 15,6 3-42-15,-6-3-41 0,-2-1-29 16,2 1 10-16,6-4-16 0,-6 4-18 0,6-4-9 15,0 3-8-15,-7-3-7 0,7 0-14 16,-7 4-8-16,7-4-15 0,0 4-14 0,0-4-4 16,-6 0 5-16,6 3 3 0,0-3 10 15,-7 0 7-15,7 0 6 0,0 0-3 0,0 0-10 16,0 4-10-16,-6-4-12 0,6 0-12 16,0 0-1-16,0 0-6 0,0 0-2 15,0 3-4-15,0-3-1 0,-6 0-7 0,6 0-4 16,0 0-3-16,0 0-4 0,0 4-7 15,0-4 1-15,0 0 3 0,0 0 1 0,0 0 0 16,0 0 2-16,0 4-2 0,6-4 3 16,-6 0 3-16,6 0 4 0,-6 0 2 0,7 0 6 15,-1 3 4-15,1-3 6 0,0 0 2 16,5 0 9-16,2 0 1 0,-2 0-3 16,8-3-5-16,-1-1-4 0,7 0-6 0,1 1-5 15,-1-4-4-15,6-1-6 0,1 1-1 0,-1-4-4 16,7 0 2-16,-6 0 1 0,7 0-7 15,-8 0 2-15,1 0 3 0,-1 0 1 0,-6 3-3 16,0-2-1-16,0 2-3 0,-6 5-8 16,-8-5-25-16,8 5-26 0,-14-1-22 0,8 0-13 15,-8 1-21-15,1-1-26 16,-1 4-37-16,1-4-122 0,-7 4-246 0,0-3-188 16,0 3-117-16,6-4 10 0,-12 0 306 0</inkml:trace>
  <inkml:trace contextRef="#ctx0" brushRef="#br0" timeOffset="34366.1454">4942 9664 195 0,'-12'-7'348'0,"5"-1"156"0,1 1-18 0,-1 3-57 15,0 1-89-15,1-1-82 0,6 0-56 16,-6 1-26-16,0 3-50 0,6-4-44 16,-8 1-31-16,8 3-2 0,0-5 13 0,-6 5 14 15,6 0 14-15,0 0 4 0,0 0-7 16,0 0-7-16,0 0-13 0,6 5-8 0,-6-2-4 16,14 4-2-16,-8 1-3 0,14-1-5 15,-7 4-1-15,13 4-2 0,-6-4-1 16,12 3-3-16,-7 1-5 0,2 3-6 0,5-3-2 15,-6 0-3-15,1 3-1 0,-1-3-4 16,0-1 3-16,-7 4 2 0,7-3 7 0,-12 0 9 16,-2 3 10-16,1 0-3 0,-6 5-8 15,-7-2-9-15,0 9-5 0,-7 3-8 16,-6 4 1-16,-7 3-5 16,-5 4-3-16,-7 3 3 0,-2-3-4 15,-5 0-5-15,1 0 2 0,-1-8 2 0,-1 1-4 0,7-4-12 0,1-4-18 16,-1-3-29-16,7-4-28 0,1-7-31 15,5 0-35-15,0-4-62 0,8 0-114 16,-2-8-219-16,1 4-55 0,7-7-107 0,0 4 15 16,-8-4 71-16,14-4 267 15</inkml:trace>
  <inkml:trace contextRef="#ctx0" brushRef="#br0" timeOffset="35928.7261">7118 9811 65 0,'0'7'226'0,"6"0"108"0,-6 0 45 0,0 1-40 15,0-5-24-15,0 5-37 16,0-1-31-16,0-3-17 0,0-1-3 0,0 5 47 15,0-5 4-15,0 1-38 0,0 0-51 16,0-1-38-16,0 1-32 0,0-1-28 0,0 2-21 16,0-5-18-16,0 3-15 0,0 1-12 15,0-4-6-15,0 0-7 0,0 4-5 0,0-4-2 16,0 0-3-16,0 0-2 0,0 0 2 16,7-4-3-16,-7 0 1 0,0 1 2 0,7-2 1 15,-1-2-2-15,0 0 0 0,1 0-1 16,0-4-3-16,-1 0 2 0,7-4 4 0,-7 4-2 15,8-3-4-15,-8 3 5 0,8-4-1 16,-8 4-1-16,0 0 0 0,7 0 0 16,-6 3-3-16,-7 1 2 0,7 0-1 0,-1-1-2 15,0 5 0-15,-6-1 0 0,0 0 0 16,6 4 0-16,-6-3 2 0,8 3 5 0,-8 0 6 16,6 0 10-16,-6 0 0 0,6 0 6 15,1 3 0-15,-1 5 2 0,1-1-2 16,6 4-4-16,0 0-1 0,-6 8-2 0,5-1-7 15,2 0-1-15,5 4-5 0,-6 0 0 16,0 0-4-16,0-4 3 0,-6 5-1 0,6-5 4 16,0-4-5-16,-7 1 1 0,7 0-12 15,-7-4-18-15,2 0-30 0,-2-1-32 16,-6-6-34-16,6 3-30 0,1 1-69 0,-7-5-193 16,6-3-136-16,-6 0-15 0,0 0-26 15,7 0 58-15,-7-3 62 0,6-1 111 0</inkml:trace>
  <inkml:trace contextRef="#ctx0" brushRef="#br0" timeOffset="36199.5128">7600 9873 45 0,'0'-15'296'0,"6"8"201"0,-6-1 55 15,0 1-38-15,7 0-121 0,-7-1-111 16,0 5-61-16,0-1-40 16,-7 1-44-16,7-1-24 0,0 4-11 0,-6-4-4 0,6 4-10 15,-6 0-5-15,-1 4-5 16,-6 0-12-16,7 3-15 0,-8 4-10 0,1 3-11 15,0 1-9-15,-6 3-9 0,-1 0-5 16,7 5 0-16,-6 2 1 0,-1-3-3 0,7 4 0 16,-7-1-1-16,1-3-5 0,6 1 1 0,0-1-6 15,0-4-25-15,6 0-28 0,-5-3-35 16,5-4-55-16,0 0-76 0,1 0-90 16,-1-4-29-16,1 1-45 0,6-5-80 0,0 5-16 15,-6-8 11-15,6 3 26 0,0-3 167 16</inkml:trace>
  <inkml:trace contextRef="#ctx0" brushRef="#br0" timeOffset="36663.745">7600 9957 156 0,'13'-4'304'0,"0"1"137"0,0-1-9 16,-7 0-13-16,8 1-61 0,-8-1-64 15,0 4-54-15,1-4 7 0,0 1-31 0,-1 3-40 16,1-4-29-16,-1 4-24 0,0-3-15 0,2 3-16 16,-2-4-8-16,0 4-8 0,0-4-13 15,1 4-13-15,0-3-12 0,6 3-12 0,-1-4-9 16,2 4-6-16,-1 0-8 0,0-4 3 15,-7 4 7-15,7 4 11 0,1-4 10 16,-8 0 4-16,0 4 2 0,8 3-3 0,-14 0-9 16,6 0-5-16,-6 8 0 15,0-4 1-15,0 7-5 0,-6-3-5 16,6 3-4-16,-7 0-4 0,0 1-2 16,7-4-2-16,-6-1-2 0,6 1 3 0,0-4-2 0,0 0 3 0,0 0 5 15,0-4-4-15,0 0 5 16,6-3-1-16,-6 3-1 0,7-3 0 0,0-4 0 15,-1 4 0-15,7-4-2 0,-6-4 1 0,6 0-8 16,-1 1-12-16,8-5-21 16,-7 1-12-16,7 0-14 0,-8 0-30 0,2-4-57 15,-2 3-161-15,2-3-275 0,-8 4-101 16,1-4-111-16,-1 0-1 0,-6-4 270 0</inkml:trace>
  <inkml:trace contextRef="#ctx0" brushRef="#br0" timeOffset="37141.3331">7189 9565 74 0,'-19'0'376'0,"6"4"220"15,0-4 6-15,0 3-115 0,6-3-145 16,-5 0-106-16,5 0-48 0,0 0-61 16,7 0-42-16,-6 4-20 0,-1-4 5 0,7 0 6 15,-6 0 9-15,6 0 7 0,0 0 3 16,0 4 3-16,0-4 20 0,6 0-2 0,-6 3-7 15,13-3-17-15,-6 4-8 0,6-4-8 16,7 0-14-16,-1 0-6 0,1 0-5 0,6 0-7 16,0 0-4-16,7 0 4 0,-1-4-1 15,7 4-4-15,-7-3-5 0,7 3-7 16,1-4-2-16,-1 0-6 0,-7 4 2 0,7-3-4 16,-6-1-5-16,6 4-2 15,-13-4-6-15,7 4 4 0,-8-3 2 0,1-1-1 0,-6 4-9 31,-1-4 10-31,1 4 0 0,0-3-3 0,-7 3-2 0,0-4-3 16,0 4-15 0,0-4-24-16,0 4-30 0,-7-3-36 0,1 3-62 0,0-4-84 0,-1 4-114 15,1-4-196-15,-7 1-83 0,6 3-115 0,-6-4-2 0,6 0 141 16,-6 1 271-16</inkml:trace>
  <inkml:trace contextRef="#ctx0" brushRef="#br0" timeOffset="37964.2287">7418 9250 265 0,'0'0'235'0,"-7"0"79"0,0 0-5 0,7 0-52 15,0 0-29-15,-6 0-34 16,0 0-25-16,6 0-12 0,0 0-8 0,-7 0-14 16,7 0-10-16,-6 0-3 0,6 0 22 15,0 0 32-15,0 0 0 0,0 0-14 0,-7 0-14 16,7 0-13-16,0 0-18 0,0 0-9 0,0-4-16 16,7 4-11-16,-7-3-14 0,0 3-7 15,0-4-8-15,6 0-3 0,-6-3-3 0,7 0-1 16,-7-1-3-16,6 1-2 0,-6 0-3 15,6 0-6-15,-6-4-7 0,7 3-5 16,-7-3-2-16,7 4-3 0,-7-4-8 0,0 3 2 16,0 1-3-16,6 0-5 15,-6-1 0-15,0 1 2 0,0 3 1 0,0-3 1 0,0 3 0 16,0 1-3-16,0-4-1 0,0 3 6 16,0 0-4-16,0-3-1 0,-6 3 1 15,6 1-1-15,0-1 2 0,0 0-2 0,0 1 3 16,0-1-1-16,0 0-2 15,0 1-1-15,0-1 0 0,0 0 0 0,-7 0 0 16,7 1-2-16,0-1-1 0,0 4-1 0,-7-4 2 16,7 4-3-16,0-3 0 0,0 3-2 0,-6-4 5 15,6 4 1-15,0 0 1 0,-6 0 0 16,6 0-3-16,-7 0 0 0,7 0 2 16,-6 4-2-16,-1-1-1 0,0 1-3 0,1 3 5 15,0 1-4-15,-8-1 4 0,8 1-1 16,0 3-3-16,-1 0 1 0,0 0 0 0,1-1-2 15,6 5 5-15,-7 0 1 0,1-1 4 16,6 1-2-16,-6-1-1 0,6 2 0 0,0-2-3 16,0 1-1-16,0-1 3 0,0 1 4 15,0 0 1-15,0-1-1 0,0-3 1 0,0 4-3 16,6-4 0-16,-6 0 4 0,0 0 3 0,6 0-1 16,-6-4 1-16,7 4-3 15,-1-3 0-15,-6-1 2 0,7 0 8 0,-7-3 9 0,7 0 8 16,-7-1 8-16,6 1 0 15,-6-1-3-15,6-3-2 0,1 4-4 0,0-4-10 16,-1 0-4-16,7 0-5 0,0-4-2 16,0 1 4-16,7-4-6 0,-8 3 1 0,8-7-6 15,0 4-5-15,-1-1-22 0,-5-3-24 16,5 0-24-16,-6 4-21 0,0-1-42 0,-7-3-57 16,8 4-69-16,-8 0-95 0,0-1-165 15,1 1-45-15,0 0-105 0,-7-4 9 16,0 4 23-16,6-1 260 0</inkml:trace>
  <inkml:trace contextRef="#ctx0" brushRef="#br0" timeOffset="38570.3834">7554 8733 358 0,'0'-3'303'0,"-6"-1"114"0,6 0-18 16,0 1-41-16,0-1-71 0,-7 4-68 16,7-4-54-16,0 1-40 0,0 3-26 15,0-4 17-15,-6 0 26 0,6 4 10 0,0-3-9 16,0 3-18-16,0-4-19 0,6 4-20 0,-6 0-14 15,0 0-14-15,7 0-9 0,-1 0-9 16,0 4-10-16,2-1-4 0,-2 1-5 16,7 0 2-16,0-1-2 0,0 5 0 0,0-1-6 15,0 0 0-15,0 1-2 0,0-1-3 16,-7-4-1-16,8 5-3 0,-1 0 1 0,-7-1-2 16,8-3 2-16,-8 3 0 0,0-4-5 15,0 5-9-15,8-5-27 0,-14 1-39 0,6 0-44 16,1-1-45-16,-7-3-60 0,6 4-140 15,-6-4-56-15,6 4-31 0,-6-4-42 0,8 0 44 16,-8 0 75-16,0-4 94 0,0 4 52 16,6-4 88-16,-6 4 58 0,0-3 57 0,0-1 56 15,6 0 29-15,-6 1 33 0,0-1 19 16,0 0 4-16,7-3-1 0,-7 0 22 0,7 3 3 16,-7 1 2-16,0-5 4 0,0 5 5 15,0-2 18-15,6 2 7 0,-6 0-10 0,0-1-24 16,0 0-33-16,0 0-31 0,0 4-23 15,0-3-9-15,0-1 5 0,0 4 9 16,0-4 8-16,0 4 10 0,0 0 0 0,0 4 20 16,0-4 5-16,-6 4-14 0,-1-1-20 15,0 5-19-15,1-1-18 0,0 1-9 0,-2 3-9 16,-4 0-5-16,5-1-3 0,-6-2-5 16,6 3-10-16,1 0-45 0,-6 0-65 0,4-4-81 15,2 0-36-15,0 1-119 0,6-1-154 16,-7-4-18-16,1 1 9 0,6 0 116 15</inkml:trace>
  <inkml:trace contextRef="#ctx0" brushRef="#br0" timeOffset="38998.6947">7834 8807 30 0,'7'-4'168'0,"0"4"58"0,-1 0-23 0,0-4-12 15,1 4-25-15,-7 0-18 0,7 0-13 16,-1 0-2-16,0 0 7 0,1 0 6 16,0 0 1-16,-1 0 4 0,1 0 4 0,-1 0 5 15,0 0-7-15,2 4-24 0,-2-4-26 16,6 4-19-16,2-4 19 0,-8 3 7 0,7 1 3 16,-7 0-3-16,8-1-6 0,-8 5-12 15,0-5-13-15,2 5-7 0,-2-1-11 16,0 0-8-16,1 0-7 0,-7 1-3 0,0 3-10 15,6 0-4-15,-6 0-5 0,0 0-8 0,0 0-3 16,0-4-4-16,0 4-1 0,0 0-2 16,0-3-1-16,0 2 2 0,7-2-2 0,-7-1 5 15,0 0-2-15,0 1 0 0,7-1 2 16,-7-3 2-16,0-1 0 0,6 1 0 0,-6 0-2 16,6-1-2-16,0 1-2 0,2-4 1 15,4 4 0-15,1-4-5 0,-6-4-22 16,6 4-38-16,7-4-67 0,-8 1-139 0,2-5-200 15,5 5-32-15,-6-5-100 0,0 1-30 16,1 0-1-16,-2-1 218 0</inkml:trace>
  <inkml:trace contextRef="#ctx0" brushRef="#br0" timeOffset="39602.3382">8479 9675 384 0,'-6'4'360'0,"-1"-1"142"0,1-3 60 0,-1 4-68 0,7-4-77 16,-7 4-41-16,1-4-94 0,6 3-81 16,-6-3-62-16,-1 4-47 0,7-4-32 15,-7 0-24-15,7 3-11 0,-6-3 5 0,6 0 12 16,0 4 12-16,-6-4 12 0,6 0 7 0,0 0-4 16,6 0-6-16,-6 4-4 0,0-4-10 15,6 0-12-15,1 0-9 0,0 0 1 0,-1 0-7 16,7 3 0-16,0-3-2 0,0 0 6 15,7 0 6-15,-8 0 3 0,8 0 3 16,0 0 1-16,-1 0 1 0,-5 0 1 0,5 0-11 16,0 0-10-16,1 0-7 0,-7-3-2 15,0 3-4-15,0 0 2 0,0-4 1 0,0 4-3 16,0 0-5-16,-7-4-24 0,2 4-36 16,-2 0-34-16,0 0-32 0,-6 0-53 15,7 0-82-15,-1-3-126 0,-6 3-152 0,7 0-29 16,-1 0-25-16,-6 0-5 0,7 0 29 15,-7 0 89-15,6 0 159 0</inkml:trace>
  <inkml:trace contextRef="#ctx0" brushRef="#br0" timeOffset="41030.7795">9626 9832 51 0,'-7'8'258'0,"7"-1"128"0,-7-3 36 0,7 3-23 16,0-7-24-16,-6 4-40 0,6-1-33 16,0 1 9-16,0 0 9 0,-6-4-40 15,6 3-45-15,0-3-40 0,0 4-34 0,0-4-22 16,0 0-21-16,-8 4-24 0,8-4-29 16,0 0-16-16,0 0-20 0,0 0-5 0,8-4-8 15,-8 4-6-15,0-7-4 0,6 3-4 16,0-3-1-16,-6-1 1 0,7 1-6 0,0-4 6 15,-1 4-2-15,0-1 0 0,1-2 2 16,-1 2-6-16,1 5 0 0,0-5 0 0,-1 1 3 16,0 3-5-16,-6 1 2 15,7 3-1-15,-7-4-1 0,0 4 4 0,7-4 1 0,-7 4-5 16,0-3 4-16,0 3-1 16,6 0-1-16,-6 0 3 0,0 0 3 0,7 0 1 0,-7 0-2 15,6 0-3-15,-6 0 2 16,7 3 0-16,-7 1 2 0,6-4-2 0,-6 7 0 15,7-3 3-15,-1 0-5 0,0 3 2 16,2-3 0-16,-8 3 0 0,6-3 0 16,0 3 3-16,-6-4-2 0,7 5-1 0,-1-5 0 15,-6 1-3-15,0 0 2 0,7-1-1 16,-7-3 1-16,6 4 1 0,-6 0 0 16,7-1 0-16,-7 1 0 0,0 0 0 0,6-1 2 15,-6 1 1-15,6 0-2 0,-6-4 3 0,0 3-3 16,8 1-1-16,-8 0 0 0,6-1 0 15,-6 1-3-15,0-4 2 0,6 3 6 0,-6 2-3 16,7-5-2-16,-7 3 3 0,7 1 1 16,-7-4 0-16,0 4 3 0,6-4-3 15,-6 3 1-15,6-3-1 0,-6 0 3 16,7 0-5-16,-7 4 4 0,0-4 2 0,6-4-4 16,1 4 1-16,-7 0-1 0,7-3 3 15,-7 3-2-15,6-4 2 0,-6 0 3 0,6 1-4 16,1-2-2-16,0-2 1 0,-1 4 1 15,-6-5-4-15,6 5 2 0,1-5 0 16,-7 1 6-16,0 0 1 0,6 3 1 0,-6 0 2 16,0 1-2-16,0-1-5 0,7-3 1 15,-7 3 0-15,0 0-5 0,0-3 0 0,0 4 1 16,0-1 2-16,7-3-1 0,-7 3-3 16,0 0 2-16,0-3-1 0,0 3-4 0,0 1 1 15,0-1-3-15,0-3 2 0,0 3 0 16,0 0 4-16,0 1-5 0,0-1 1 0,0 0 1 15,0 0 0-15,0 1 0 0,0-1 0 16,0 0 0-16,0 1 0 0,0-1 0 0,0 0 0 16,0 1-3-16,0-1 2 0,0 0-1 15,0 4-2-15,0-3 0 0,0 3-3 0,0-4 5 16,0 0-4-16,0 4 1 0,0 0 4 16,0-3 0-16,0-1 1 0,0 4 0 0,0-3 0 15,0 3-3-15,0 0 2 0,0-4-1 16,0 4 1-16,0 0 1 0,0 0-3 15,0-4 2-15,0 4 0 0,0 0 1 16,0 0 0-16,0 0-3 0,0-3 0 0,0 3 4 16,0 0-1-16,6 0 0 0,-6 0 0 15,0 0 0-15,0 0 0 0,0 0 0 0,0 0 0 16,0 0 0-16,0-4 0 0,0 4 0 16,0 0 0-16,0 0 0 0,6 0 3 0,-6 0-2 15,0 0 0-15,0 0-1 0,0 0 0 16,0 0 0-16,0 0 0 0,0 0 0 15,0 0 0-15,0 0 0 0,0 0 0 0,0 0 0 16,0 0 0-16,8 0 0 16,-8 0-3-16,0 0 0 0,0 0 2 0,0 0-2 0,0 4 5 15,0-4-5-15,0 0 2 16,0 0 1-16,6 0 0 0,-6 3 0 0,0-3 0 0,0 0-3 16,0 0 2-16,0 0-1 0,0 0 1 15,0 4 1-15,6-4 0 0,-6 0 0 0,0 4 0 16,0-4 0-16,0 3 0 0,6-3 0 15,-6 4 0-15,0-1 0 16,7 1 0-16,-7 0 0 0,7-1-3 0,-7 5 2 16,6-1 0-16,-6 0 1 0,7 1 0 0,-1 3 0 15,0 0 3-15,2 0 0 0,-2 0-2 16,0 4-1-16,8-4 3 0,-8-1-2 16,0 5 0-16,1-4-1 0,6 4 0 0,-6-1 0 15,-1-3 3-15,6 4-2 0,-4-4-4 0,-2 0 5 16,0 0 1-16,7 0-2 0,-6 0-1 15,0 0 3-15,-1-4-2 0,-6 1 3 0,6-1-1 16,2-3-10-16,-8 3-16 0,6-4-14 16,-6-3-15-16,6 4-17 0,-6 0-58 15,0-1-128-15,0-3-246 0,6 0-180 0,-6 0 46 16,0 0 9-16,0-3 91 0,0 3 79 16,7-4 77-16</inkml:trace>
  <inkml:trace contextRef="#ctx0" brushRef="#br0" timeOffset="41496.7696">10186 9884 105 0,'0'-11'70'16,"0"0"-3"-16,0 0-13 0,0-4-12 0,6 4-12 15,-6 0-10-15,0-3 1 0,0 3 16 16,6 0 29-16,-6 0 32 0,0 0 36 0,0-1 38 16,0 5 14-16,0 0 8 0,0 3 8 15,0 0 13-15,0-3-17 0,0 3-19 0,0 1-10 16,0-1-14-16,0 0-15 0,0 1-7 15,0-1 32-15,0 1 26 0,0-1-15 0,-6 0-26 16,6 1-31-16,0-1-24 0,0 0-12 16,0 1-15-16,0-1-12 0,0 4-15 0,0-4-9 15,-6 1-11-15,6 3-9 0,0-4-5 16,0 4-1-16,0-4-4 0,-6 4 0 0,6-3-3 16,0 3 3-16,-8 0-2 0,8 0 0 15,-6 3 3-15,0-3-2 0,-1 4 5 16,0 3 4-16,-6 1 4 0,1 3 2 0,-2 0 2 15,-5 3 1-15,-1 4 1 0,0 1-3 16,2 3 3-16,-2 0-1 0,0 4-4 16,1-5 3-16,5 5-1 0,-5-8-1 0,6 5 0 15,0-5-3-15,0 0-1 0,0-3 0 16,7-1-2-16,-8 1-1 0,8-4-3 0,-1-4 1 16,1 4-5-16,0-4-1 0,6-3 4 15,-7 3-3-15,7-2 1 0,-7-2-7 16,7 0-8-16,-6-3-13 0,6 4-21 0,0-4-39 15,0 4-44-15,0-4-106 0,0 4-174 16,-6-4-106-16,6 0-25 0,0 0-46 0,6-4-5 16,-6 0 52-16,0 4 221 15</inkml:trace>
  <inkml:trace contextRef="#ctx0" brushRef="#br0" timeOffset="41919.946">10277 9880 40 0,'13'4'263'0,"-7"-1"119"0,8-3 34 0,-8 4-42 15,0-1-47-15,0-3-66 0,-6 5-47 0,8-5-24 16,-2 0-17-16,-6 3 24 0,6-3 25 0,-6 0-14 15,7 4-29-15,-7-4-32 0,6 0-34 16,-6 4-27-16,0-4-25 0,7 0-9 16,-7 3-6-16,0-3 0 0,7 4 1 0,-7-4-5 15,0 4-4-15,6-1-4 0,-6 1-4 16,0-1-1-16,0 5-4 0,0 3-5 0,6 0-1 16,-6 0 1-16,0 3-6 0,0 4 2 15,0 1-3-15,0-1 3 0,0 1-3 16,0 3-1-16,0-4-6 0,0 0 2 0,0 0 0 15,0 1-2-15,0-5-2 0,0-2-3 0,0 2-1 16,0-3 0-16,0-3-16 0,0 3-26 16,0-8-33-16,0 4-30 0,0-3-40 15,0 0-143-15,6-1-288 0,-6 1-74 16,0-4-106-16,0 0-13 0,0 0 246 0</inkml:trace>
  <inkml:trace contextRef="#ctx0" brushRef="#br0" timeOffset="42490.511">9697 9646 89 0,'-6'0'242'0,"-1"-4"123"16,0 4 49-16,1 0-18 15,0-4-24-15,6 4-51 0,-7 0-57 0,0 0-50 0,1 0 14 16,6-3-32-16,-7 3-48 16,7 0-42-16,-6 0-18 0,6 0 0 0,-6 0 0 0,6-4-3 15,0 4-6-15,0 0-4 16,0 0-10-16,0 0-7 0,0 0 0 0,0-4-7 0,6 4-2 16,0 0-1-16,1 0 0 0,6 0-6 15,0-3 2-15,0 3-8 0,0 0-3 16,7-4-6-16,5 1-4 0,-5 3-2 0,6-5-1 15,1 2 0-15,5 3 0 0,1-3 3 0,-1-5-3 16,1 4-2-16,-1 0-4 0,1 1-1 16,-1-4-6-16,1 3 0 15,-7 0-4-15,0 1-2 0,0-1 2 0,-7 0-2 16,1 1-1-16,0 3 0 0,-7-4-3 16,-1 0 2-16,8 4 1 0,-14-3 3 0,8 3-8 15,-8 0-13-15,1-4-20 0,-1 4-19 16,1 0-13-16,-7 0-15 0,7-4-18 0,-1 4-27 0,0 0-47 15,-6 0-82-15,6-3-112 16,2 3-75-16,-2 0 15 0,-6-4-42 0,6 0-27 0,-6 4-8 16,7-3 31-16,-7-1 180 15</inkml:trace>
  <inkml:trace contextRef="#ctx0" brushRef="#br0" timeOffset="43299.4085">9866 9272 292 0,'-6'0'245'0,"6"4"59"0,-7-4-36 0,7 0-52 0,-6 0-20 0,6 0 14 15,0 0 7-15,-6 0 4 0,6 0 7 16,0 0 8-16,0 0 56 0,0 0-10 0,0 0-44 16,6-4-55-16,-6 4-53 0,0 0-39 15,6-4-23-15,-6-3-22 0,7 0-8 0,-1-1-13 16,8-3 0-16,-8 0-4 0,0 4 2 15,1-4 1-15,0 0-2 0,-1 0-5 0,0 0 0 16,1 0 1-16,-1 0-6 0,-6 4 0 16,7-4-3-16,-7 3-1 0,7-3-2 15,-7 4-4-15,0 0-1 0,0-1 4 0,0 1 0 16,0 4-4-16,0-5 3 0,0 5-3 16,0-1 1-16,0 0-1 0,0-3 2 0,0 3-2 15,0 1 0-15,0-1-4 0,0 4 2 16,-7-4 1-16,7 1-2 0,0-1 1 0,0 4 1 15,-7-4 0-15,7 4 0 0,-6-4 0 16,6 4-3-16,0 0-1 0,-7 0 2 0,7-3 2 16,-6 3 0-16,6 0-2 0,-6 0 1 15,6 3 1-15,-7-3-3 0,0 0-1 0,7 4 2 16,-6 4 0-16,0-5 1 0,-1 5 1 16,0-1 0-16,1 4 0 0,-1 0 0 0,-5 0-3 15,5 0 2-15,0 3-3 16,1 1 6-16,0 0-1 0,-2-1-1 0,2 1 3 15,0 0 0-15,6-1 1 0,-7 5-3 0,1-5 3 16,6 1-1-16,-7 0 4 0,7-1 0 16,0 1-1-16,0-1-2 0,0-3 3 15,0 4 0-15,0-4-1 0,0 0 9 0,7 0 3 16,-7 0-4-16,6 0 6 0,1 0 6 16,-7-4-1-16,6 1 4 0,0-1 3 0,8 0-1 15,-8-3 1-15,1 0 0 0,6-1-8 16,0-3-3-16,0 4-3 0,0-8-4 15,0 4-1-15,0-3-4 0,6-1-3 0,-5 0 1 16,-2-3 1-16,8 3 0 0,-7-3-2 16,0 0-18-16,0 3-24 0,-7-3-24 0,2 3-32 15,-2 1-37-15,0-5-50 0,0 5-140 16,-6-1-222-16,8-3-103 0,-8 3-111 0,0 0-17 16,6 1 173-16,-6-1 253 0</inkml:trace>
  <inkml:trace contextRef="#ctx0" brushRef="#br0" timeOffset="43897.3919">10127 8803 238 0,'0'-4'231'0,"0"1"73"0,0 3-8 0,0-4-64 0,0 4-60 15,-6 0-33-15,6-4-20 0,0 4 1 16,0-3 12-16,0 3 20 0,0-4 18 15,0 4 16-15,0 0 11 0,0-3 64 0,0 3-14 16,0-4-45-16,0 4-58 0,0-4-45 0,0 4-37 16,0-3-19-16,0 3-16 0,6-4-10 15,-6 0-6-15,0 1-4 0,6 3-5 0,-6-5 2 16,7-1-3-16,-1 2-1 0,1-4-3 16,0 5-1-16,-1-5 3 0,0 5 1 15,2-5-2-15,-2 5-5 0,0-1 3 0,-6 0-1 16,6 1-1-16,1 3 1 0,-7-4 3 15,7 4-4-15,-7 0 4 0,6-4 2 0,1 4 0 16,-7 0 2-16,6 0 4 0,0 4 4 16,8 0 7-16,-8-1 1 0,7 5-4 0,-6 3 5 15,6-4-3-15,0 8 1 16,0-5 1-16,-7 6-1 0,14-2-3 0,-14 4-1 0,7 1-1 16,1-5-3-16,-2 1 0 0,2 3-4 15,-8-3 0-15,7-4-1 0,-6 4-2 0,-1-4-2 16,1-4 5-16,-1 4 0 0,0-4 5 15,-6 1-7-15,7-5-10 0,-7 1-19 16,7 0-31-16,-7-1-77 0,0 1-196 0,0-4-187 16,6 3 0-16,-6-3-60 0,0 0 30 15,0-3 14-15,0 3 110 0</inkml:trace>
  <inkml:trace contextRef="#ctx0" brushRef="#br0" timeOffset="44200.1917">10452 8869 30 0,'0'-8'236'0,"0"1"103"0,0 0 67 15,0 3-12-15,0-3-8 0,0 3-49 16,0 1-45-16,0-1-29 0,-6 0 30 16,6-3-43-16,0 3-63 0,0 1-61 0,0 3-41 15,0-4-32-15,0 0-17 0,0 1-3 16,0-1 5-16,-6 4 7 0,6 0 2 0,0 0 1 16,0 0-3-16,0 0-6 0,0 0-5 0,-7 4-4 15,7 3-12-15,-6-3-1 0,-1 3-1 16,0 4-3-16,1 0-1 0,0 0-2 15,-2 0-1-15,-4 0-3 0,6 3-2 16,-8 1 0-16,8-4-3 0,-7 0 0 0,7 0-1 16,-2 0 0-16,2 0-3 0,-6 0-14 15,5 0-13-15,0-4-20 0,1 4-27 0,6-3-45 16,-7-5-82-16,1 5-104 0,6-5-149 16,-7 1-39-16,7-4-113 0,0 4-16 15,0-4 24-15,-7 0 260 0</inkml:trace>
  <inkml:trace contextRef="#ctx0" brushRef="#br0" timeOffset="44498.4226">10505 8865 144 0,'6'0'284'0,"1"0"132"0,-7 0 10 0,0 0-19 0,6 0-64 0,-6 0-77 0,7 0-67 16,-7 0-42-16,6 0 14 16,-6 0 35-16,0 0-3 0,0 0-26 0,6 0-33 15,-6 0-26-15,0 4-23 0,0-4-15 16,0 3-12-16,0-3-10 0,8 4-15 0,-8 0-7 16,0-1-8-16,0 5-5 0,0-5-7 15,0 5-6-15,0-1-2 0,0 4-2 0,0 0-1 16,6 0-3-16,-6 0-2 0,0 0 0 15,0 0 0-15,0 0-16 0,0 0-43 16,0 0-65-16,0 0-117 0,0 0-191 0,0-3-90 16,6 3-100-16,-6-4-81 0,0-3 4 15,0-1 296-15</inkml:trace>
  <inkml:trace contextRef="#ctx0" brushRef="#br0" timeOffset="46578.0711">6525 10429 202 0,'0'0'183'0,"0"4"36"0,0-4-9 0,-6 4-45 15,6-4-44-15,0 3-26 0,0-3-8 16,0 4 6-16,0-4 12 0,0 4 28 0,0-4 14 16,0 0 12-16,6 3 5 0,-6-3 15 15,0 0 13-15,7 4 5 0,-7-4 32 0,6 0-13 16,1 0-43-16,0 0-39 0,-1 0-30 16,7 0-26-16,0 0-20 0,0 0-7 0,0 0-10 15,0-4-9-15,0 4-6 0,0 0 5 16,7-3 0-16,-7 3 1 0,7-4-3 15,-2 4 2-15,2-4-5 0,-1 4-1 0,-5-3-3 16,6 3-6-16,-1-4-6 0,7 0 1 16,-6 4-4-16,-1-3 3 0,1-1 2 0,0 4 0 15,-2-3 2-15,2-1 4 0,-1 0 4 16,7 4 2-16,-6-3-3 0,0-1-1 16,-1 0 0-16,7 1 0 0,-6-1-66 0,-1-3 64 15,7 3 4-15,-6 0 2 0,6 1-5 16,1-5-8-16,-8 5-1 0,7-1-2 15,0 0-5-15,0 1 3 0,7-1-1 16,-7-3-1-16,6 3-2 0,1 1-2 0,-1-2-3 0,1 2 5 16,-1 0-1-16,1-2 1 0,-1 2 5 15,1-1 0-15,-1 0 1 0,1 1-3 0,-1-1 2 16,1 1-2-16,0-1 5 16,-7 0-2-16,6 1-2 0,1-1 1 0,-1 0-5 15,1 1 5-15,-7-1-3 0,6 0 4 0,1 1 2 16,7-1 2-16,-8-3 0 0,7 3 0 15,0 0-3-15,1 1-1 0,-1-5 0 16,6 5 0-16,-6-1 0 0,7-3-3 0,-8 3 0 16,2 1-1-16,-1-1 0 0,0 0 0 15,0 1 0-15,0-1 3 0,0 0-3 0,0 1 4 16,0 3-1-16,1-4-4 0,-8 0 1 16,7 1 2-16,0-1 1 0,1 0 1 0,-2 0 5 15,1-3 5-15,0 3-2 0,7 1-4 16,-7-5 0-16,7 5-3 0,-7-1-3 0,6-3-4 15,-5 3-2-15,-1 0 0 0,6 1 2 16,-6-1 2-16,-6 1-3 0,6-1 3 0,0 0-1 16,-7 1-2-16,8-1 2 0,-8 0 3 15,1 1-1-15,-1 3 0 0,7-4-1 16,-6 0-3-16,6 1 2 0,0-1 3 0,-6 0 2 16,12-3-3-16,-6 3-3 15,1 1 4-15,-2-1-4 0,1 0-1 0,0 1 1 16,1-1-3-16,-1 0 1 0,-7 0-3 15,-6 1 5-15,7 0-5 0,-7-2 2 0,0 5-2 16,-1-3 5-16,-5 3-1 16,7-4-1-16,-8 4 0 0,0 0 3 0,-5-4-2 0,5 4-1 15,1-3 0-15,-8 3 0 0,2 0-3 16,5-4 2-16,-6 4 1 0,0 0 0 0,1 0 3 16,-2 0-2-16,2 0-1 0,-8-4 0 15,7 4 2-15,0 0-1 0,-6 0-1 0,5 0 3 16,-5 0 1-16,0 0-5 0,-1 0 0 15,1 0 1-15,5-3 0 0,-5 3 0 0,0 0 3 16,-1 0-2-16,0 0-1 0,8 0 2 16,-8-4 2-16,1 4 2 0,6 0-1 15,-7 0 3-15,7 0 2 0,1-3-4 0,-2 3 6 16,8 0-1-16,-7 0-4 0,0 0 2 16,0-4-3-16,7 4-1 0,-8 0 4 0,-5 0-3 15,6 0-4-15,-6 0 2 0,-1-4 1 16,0 4-4-16,2 0 0 0,4 0-1 0,-6 0 7 15,1 0 1-15,0-3 5 0,-1 3 1 16,1 0 1-16,-1 0-3 0,0 0 2 0,2 0-2 16,-2 0-5-16,-6 0-2 0,6 0-3 15,0 0 2-15,1 0-6 0,-7 0-12 0,7 0-18 16,-7-4-18-16,6 4-7 16,1 0-10-16,-7 0-3 0,6 0-18 0,-6 0-21 15,7 0-29-15,-7-4-57 0,7 4-142 16,-7 0-232-16,6 0-117 15,-6 0-135-15,6 0-15 0,-6 0 340 0</inkml:trace>
  <inkml:trace contextRef="#ctx0" brushRef="#br0" timeOffset="48001.6974">7867 11137 53 0,'0'7'174'0,"0"-4"76"16,0 1-16-16,0 3-34 0,0-3-50 15,0 0-37-15,0-1-22 0,0 1-6 16,0 0 9-16,0-1 21 0,-7 2 26 0,7-2 26 15,0 1 22-15,0-1 11 0,0 1 0 16,0 0-14-16,0-4 14 0,0 3-5 0,0-3-39 16,0 4-40-16,0 0-34 0,0-4-26 15,0 3-16-15,0-3-3 0,0 4 5 16,0-4 4-16,0 0 4 0,0 4 1 0,0-4 1 16,0 0-5-16,0 0-3 0,0 3-2 15,0-3-7-15,7 0-9 0,-7 0-10 0,0 0-2 16,7-3-5-16,-7 3-3 0,6-4-2 0,-6 4 1 15,6-4-4-15,1 1 3 0,0-1-3 16,-1-3-1-16,7 3 2 0,-7-3-1 16,2 0-1-16,4-1 0 0,-6 0 0 0,1 5 0 15,0-5 0-15,6 5 0 0,-7-5 0 16,0 5 0-16,-6-1 0 0,8 1 0 16,-8-1 0-16,6 4-5 0,-6-4 1 15,6 4 2-15,-6-3 0 0,0 3-2 0,6-4 3 16,-6 4 5-16,8 0 4 0,-8 0 10 15,6-4 9-15,-6 4 3 0,0 4 2 0,6-4 5 16,-6 0-3-16,7 4-1 0,-7-1-9 16,6 1-2-16,1 7-5 0,0-4-5 0,-1 4-3 15,0 0-3-15,0 4 1 0,2 0 0 16,-2-1 1-16,0 1 0 0,7 0 0 0,-6-1-3 16,0-3 0-16,-1 0-3 0,0 4-5 15,1-4 7-15,-7-4 1 0,7 4-4 0,-1-3 3 16,0-1-1-16,-6 0-7 0,7 1-13 15,-7-1-24-15,7-3-26 0,-7-1-22 16,0 1-26-16,6-1-48 0,-6-3-153 0,0 4-226 16,7 0-13-16,-7-4-87 0,0 0-17 15,6-4 56-15,-6 0 268 0</inkml:trace>
  <inkml:trace contextRef="#ctx0" brushRef="#br0" timeOffset="48364.4185">8296 11137 128 0,'0'-4'284'0,"0"-3"113"16,8 3-17-16,-8 0-69 15,0 1-67-15,0-1-73 0,6 0-52 0,-6 1-31 16,0-1-10-16,0 0 9 16,0 4 21-16,0-3 29 0,0 3 28 0,0 0 82 0,0 0-2 15,-6 0-49-15,6 0-48 0,-8 3-46 16,8-3-33-16,-6 8-25 0,-6-5-15 15,5 5-11-15,-6 3-4 0,6 0-8 0,-5 3 2 16,-8 1-3-16,6-1 3 0,2 5-6 16,-8-1 7-16,7 1 2 0,-7-1-2 0,8-4-6 15,-2 1 1-15,1 0-3 0,7-1-1 16,-8-3-11-16,8 1-16 0,0-5-22 0,0 4-16 16,-1-4-15-16,7-3-32 0,-7 3-32 15,7-3-45-15,0-1-66 0,-6-3 4 0,6 4-38 16,0 0-70-16,0-4-78 0,0 3-38 15,0-3-28-15,0 0 161 0</inkml:trace>
  <inkml:trace contextRef="#ctx0" brushRef="#br0" timeOffset="48964.6141">8479 11188 63 0,'13'4'370'0,"-6"-1"233"0,5 1 74 0,-4 0-101 15,-2-1-121-15,0-3-80 0,1 0-111 16,-7 4-91-16,6-4-62 0,1 0-42 0,-7 0-22 15,6 0-17-15,-6 4 1 0,7-4 8 16,-1 0 12-16,0 0 6 0,-6 0 2 16,8 3-5-16,-2-3-12 0,0 0-9 0,1 0-11 15,0 0-7-15,-1 0-8 0,0 0-2 16,1 0 0-16,-1 0-3 0,1 0-2 16,0 0 5-16,-1 0 0 0,0 0-1 0,1 0 5 15,0 4 2-15,-1-4 9 0,0 4 5 16,-6-4 0-16,7 3-1 0,0 1-5 15,-7 0-5-15,6 3-7 0,-6 0 1 0,7 4-5 16,-7 0 3-16,6 0-1 16,-6 0-3-16,0 4-2 0,0-4 0 0,0 4 0 0,0-1-3 15,0 1 2-15,0-1 1 0,0 1 0 16,0-4 3-16,0 0-5 0,0 4 1 0,0-4 1 16,0-4 0-16,-6 4-3 0,6-3 2 15,0-2 1-15,0 2 3 0,0-4-2 0,6 0-1 16,-6 3 0-16,0-4 3 0,0 1 0 15,0 0 1-15,6-1 0 0,-6 1 3 16,0 0-2-16,8-4-1 0,-8 3 0 0,6 1 0 16,0-4-2-16,1 0 3 0,-1 0-3 15,7 0 4-15,-6 0-4 0,5-4-2 0,-4 1-5 16,4-1-9-16,2-3-15 0,-2 3-8 16,-5-3-12-16,6 0-15 0,0-1-14 0,-7 0-15 15,8 2-26-15,-8-2-61 0,0 1-134 16,1 3-191-16,-1-3-31 0,1 3-112 0,0-3-48 15,-7 3 125-15,0-3 246 0</inkml:trace>
  <inkml:trace contextRef="#ctx0" brushRef="#br0" timeOffset="49499.9968">7933 10990 179 0,'-8'0'328'0,"2"0"160"0,0 0 2 16,-1 0-42-16,1 0-97 15,-1 0-100-15,7 0-83 0,-7 0-37 0,1 0-40 16,6 0-31-16,-6 0-18 0,-1 0-4 15,7 0 19-15,-7 0 26 0,7 4 14 16,0-4 5-16,0 0 1 0,0 0-9 0,0 0-10 16,0 0-16-16,7 3-13 0,0-3-8 0,-1 0-9 15,7 0-5-15,0 4 2 0,6-4-2 16,1 0 0-16,0 0-1 0,5-4 0 0,1 4-6 16,1-3-3-16,-1-1-7 0,6 0-6 15,1 1-2-15,6-1 1 0,-7 0-4 0,2 1 0 16,-2-5-1-16,1 5-2 0,-1-1-2 15,1 1-6-15,-7-1-14 0,-1 0-18 16,-5-3-26-16,6 3-34 0,-13 4-61 0,7-3-166 16,-8-1-228-16,-4 0-75 0,4 1-93 15,-5-5-13-15,-7 5 271 0</inkml:trace>
  <inkml:trace contextRef="#ctx0" brushRef="#br0" timeOffset="49832.1208">8336 10462 10 0,'-7'0'217'0,"7"-3"95"0,-6 3 5 0,6-4-59 16,0 4-61-16,-7 0-41 0,7 0-1 15,0-4 4-15,0 4 13 0,0 4 12 0,-6-4 1 16,6 4-13-16,0-1-21 0,0 1-3 16,0 4 3-16,0-1-24 0,0 4-23 0,0 0-27 15,0 0-24-15,0 4-17 0,0-1-11 0,0 4-8 16,0-3-9-16,6 0-8 0,-6 3-40 16,0-3-69-16,7 0-93 0,-7-4-55 15,6-1-29-15,-6 1-59 0,7 0-84 16,-7 0-34-16,0-3-39 0,7-1 100 0</inkml:trace>
  <inkml:trace contextRef="#ctx0" brushRef="#br0" timeOffset="50319.5455">9176 10862 33 0,'6'0'304'0,"1"0"179"16,0 0 44-16,-1 0 3 0,1 0-104 0,-7 0-116 16,6 0-42-16,0 0-59 0,2 0-51 15,-2 0-42-15,0 0-15 0,0 0-11 16,1 0-10-16,0 3 0 0,-1-3 3 0,1 0 1 16,6 0-3-16,0 0-3 0,-1 4-7 15,8-4-8-15,-7 0-7 0,7 4-11 16,0-4-6-16,-1 0-10 0,1 3-8 0,-1-3-6 15,-6 0-7-15,7 0-4 0,-1 0-2 0,-6 0 1 16,6 4-2-16,-5-4 3 0,-1 0-1 16,0 0-2-16,0 0-1 0,-7 0-16 0,0 0-15 15,2 0-27-15,-2 0-37 0,0 0-43 16,1 0-126-16,0 0-254 0,-1 0-127 0,0-4-120 16,1 4-34-16,-7 0 245 15,6-3 221-15</inkml:trace>
  <inkml:trace contextRef="#ctx0" brushRef="#br0" timeOffset="51102.7488">10263 11126 244 0,'0'7'181'0,"0"-3"43"16,0-1 27-16,0 1-21 0,0-1-23 16,0-3-8-16,0 4 3 0,0 0-8 0,0-1-9 15,-6 1-3-15,6-4 9 0,0 4 12 16,0-1 75-16,0-3-9 0,0 4-45 0,0-4-54 16,0 4-44-16,0-4-39 0,0 3-28 15,0-3-18-15,0 0-12 0,0 0-6 0,0 5-9 16,0-5-5-16,6 0-1 0,-6 0-5 15,0-5 4-15,7 5-5 0,0-3-1 16,-1-5-1-16,1 5 0 0,-1-5 2 0,8-3-1 16,-8 4-3-16,6 0 2 0,-4 0 0 15,4-4-6-15,-5 3 2 0,-1 1-1 16,8 3 4-16,-8-3 0 0,0 3-2 0,-6 1 0 16,6-1-1-16,-6 0 3 0,8 4 0 0,-8 0 1 15,0-3 5-15,6 3 8 0,-6 0 2 16,6 0 0-16,-6 3 4 0,7-3-3 15,-7 4 12-15,7 0-3 0,-1-1-7 0,-6 5-4 16,13-1-1-16,-7 0-3 0,1 4-1 16,0-3-3-16,-1 3-2 0,7-1-3 15,-6 1 2-15,-1 0-2 0,7 0 5 0,-6 1 2 16,-1-5-4-16,1 0-2 0,-1 4 1 16,0-3-5-16,2-1 5 0,-8-3-5 0,6 3-17 15,0-3-22-15,-6-1-21 0,0 1-23 16,7 0-34-16,-7-4-110 0,6 3-207 0,-6 1-115 15,7-4-53-15,-7 0-22 0,0 0 3 16,0-4 157-16</inkml:trace>
  <inkml:trace contextRef="#ctx0" brushRef="#br0" timeOffset="51366.5464">10635 11144 9 0,'7'-7'254'0,"-1"-1"154"0,-6 5 70 16,0-1-10-16,0 0-66 0,0 1-97 15,0-1-94-15,0 0-71 0,0 1-47 0,0-1-22 16,0 0-15-16,0 4-8 0,0 0 19 16,-6 0 32-16,6 4 28 0,-7 0 3 0,0-1-9 15,-5 5-25-15,4 3-24 0,2-4-19 16,-7 4-16-16,0 3-12 0,0-3-11 0,7 5-1 16,-8-2-4-16,2 1-1 15,-1-1-5-15,0 1-2 0,0-4-9 0,6 0-20 0,0 3-33 16,1-6-52-16,0 3-67 0,-1-4-93 15,0 0-83-15,1 1-57 0,6-5-94 16,-6 1-17-16,6-4-28 0,-7 4 120 0</inkml:trace>
  <inkml:trace contextRef="#ctx0" brushRef="#br0" timeOffset="51757.6555">10739 11173 269 0,'0'0'262'0,"7"4"98"0,-1-4-9 16,-6 0-43-16,6 0-58 0,-6 0-60 0,8 0-53 15,-8 0-35-15,6 0-17 0,-6 0 3 16,0 3 20-16,6-3 26 0,-6 0 57 16,0 0 47-16,7 0-23 0,-7 0-45 0,0 5-47 15,0-5-37-15,6 3-25 0,-6-3-14 16,0 4-12-16,0-1-7 0,0 1-3 0,0 0-1 16,7-1-3-16,-7 1-1 0,0 7-2 15,0 0-1-15,0 0-6 0,0 4-5 0,0 3-2 16,0-4 1-16,0 8-4 15,0-3 0-15,0 3-6 0,0-4-19 0,0 0-32 0,0 1-47 0,0-5-119 16,0 1-148-16,6 0-98 0,-6-8-127 16,0 4-111-16,0-3-2 0,0-5 297 15</inkml:trace>
  <inkml:trace contextRef="#ctx0" brushRef="#br0" timeOffset="52653.2905">10231 10865 149 0,'-6'0'84'0,"-1"0"30"0,7 0-10 16,-6 0-19-16,6 0-17 0,-7 0-9 15,0 0-1-15,7 0 13 0,-6 0 13 16,0 0 13-16,6 0 18 0,-6-3 20 0,6 3 19 15,-8 0 31-15,2 0 24 0,6 0 6 16,-6 0-8-16,6 0-9 0,-7-4-18 0,7 4-6 16,-7 0 20-16,7 0-21 0,0 0-35 15,-6-4-33-15,6 4-25 0,-7 0-16 16,7 0-11-16,0 0-5 0,-6 0-11 0,6 0-6 16,0 0-13-16,0 0-4 0,-6 0-4 0,6-3-4 15,0 3 4-15,0 0 7 0,0 0 4 16,0 0 7-16,0 0-2 0,0 0 1 15,6 0 6-15,-6 0-1 16,6 0-2-16,1 0 1 0,-1 0-5 0,1 0 5 0,6 0-3 16,7 0-4-16,-8 0 0 0,8-4-6 15,-1 4-4-15,7-4-4 0,1 4-1 0,-1-3-3 16,0-1-2-16,0 4-3 0,-1-3-1 16,9-1 0-16,-9 4 3 0,1-4-2 15,7 4 0-15,-7-3 2 0,0-1 0 0,-6 0-2 16,5 1-1-16,-5 3 0 0,7-4 0 15,-15 0 0-15,8 4 3 0,0-3-10 0,-7-1-16 16,6 4-23-16,-6-4-27 0,1 1-39 16,-2 3-52-16,-5 0-114 0,6-4-181 15,-7 0-10-15,1 1-75 0,5-1-45 0,-12 0-28 16,8 1 193-16</inkml:trace>
  <inkml:trace contextRef="#ctx0" brushRef="#br0" timeOffset="53440.8785">10511 10214 150 0,'0'0'166'0,"-6"0"65"0,6-4 14 0,0 4-16 15,0-4-38-15,0 4-41 0,0 0-33 16,0-3-17-16,0 3-9 0,0 0 3 16,0-4 6-16,-7 4 7 0,7 0 7 0,0 0 7 15,0 0 2-15,0 0 8 0,0 0 9 16,0 0-2-16,0 0 54 0,0 0-10 0,0 0-31 15,0 0-34-15,0 4-25 0,0-4-21 0,0 3-15 16,0-3-8-16,0 4-11 0,0-4-3 16,0 4-1-16,0-4-1 0,0 3-2 15,0 1 1-15,0 0-2 0,7-1-3 0,-7 1-2 16,0-1-3-16,0 1-6 0,0 3-2 16,0-3 3-16,0 0-1 0,0 3-2 0,0 0 2 15,0 1 1-15,6 3 3 0,-6 0 0 16,0-1 1-16,0 6 0 0,0-5-2 15,0 0 1-15,0 3-2 0,0 1-3 0,0-4-5 16,7 3-1-16,-7 1-5 0,0-1-2 16,0 1 2-16,0 0 1 0,0 0-2 0,0-1-5 15,6 1 2-15,-6-4 4 0,0 4-2 16,0-5-1-16,0 1 0 0,0-3 2 0,0-1-1 16,0 0-1-16,0 1 0 15,7-5 0-15,-7 1-2 0,0 3 2 0,0-3-3 16,0 0-3-16,0 3-4 0,0-4-8 15,0 2 4-15,0 2 2 0,0-3 0 0,0-1 3 16,0 5-5-16,0-5 1 0,0 1 7 16,0 0-4-16,0-1 0 0,0 1-6 15,0-1-10-15,0 1-18 0,0 0-8 0,0-4-8 16,0 3-8-16,6 1 2 0,-6 0-9 0,0-4-22 16,0 3-71-16,0-3-133 0,0 4-74 15,0-4-60-15,0 4-107 0,0-4-20 16,0 0-26-16,0 0 242 0</inkml:trace>
  <inkml:trace contextRef="#ctx0" brushRef="#br0" timeOffset="65465.0412">23328 7726 194 0,'0'11'292'0,"-6"0"77"0,6 0-54 16,0-4-87-16,0-3-66 0,0 3-49 0,0-3-41 16,0 0-25-16,0-1-2 0,0 1 11 15,0 0 18-15,0-4 12 0,0 3-2 0,0-3-8 16,0 0-12-16,0 0-14 0,0 0-12 16,0 0-11-16,6-3-8 0,-6-1-4 15,7 0-7-15,6-3 0 0,-7 0-2 0,8-1-2 16,-2-3 1-16,2-4 0 0,5 4 3 15,-6-7 3-15,6 4 6 0,1-5 3 0,0 1 4 16,-7 0 2-16,7 3-2 0,-8-4-2 16,1 5-5-16,0 3-5 0,0-4-1 15,-6 4-5-15,0 4 0 0,5-4-3 0,-5 4 0 16,-7 3-2-16,7-3 0 0,-1 3-4 16,-6 4 2-16,0-3-3 0,6-1-1 15,-6 4 2-15,0-4 1 0,0 4-1 0,7 0 0 16,-7 0 2-16,6 0 1 0,-6 4 2 15,7 0 1-15,0 6 0 0,-1 1 1 0,0 0 2 16,8 8 0-16,-2-1 0 0,2 4 1 16,-1 4-2-16,-1-1 2 0,2 5-3 0,5-5-2 15,-6 4 1-15,0-3 2 0,1 0-3 16,5-4-1-16,-12 0 2 0,5-4-1 0,1 0-2 16,-6-3-10-16,0 0-29 0,-1 0-42 15,0-4-50-15,1 0-55 0,0-4-54 16,-1 0-94-16,-6-3-103 0,0-1-85 0,0 1 114 15</inkml:trace>
  <inkml:trace contextRef="#ctx0" brushRef="#br0" timeOffset="65677.8618">23908 7781 176 0,'0'-7'324'0,"-7"3"75"0,7 0-74 15,-6 1-93-15,6-1-60 0,-6 4-58 16,-1 0-42-16,0 4-24 0,1-1-17 0,-7 5-7 15,0-1 2-15,-6 4 2 0,-1 4 4 16,0-1-2-16,-6 4-2 0,1-3-6 16,-2 7-8-16,1-3-4 0,-6 3-4 0,5 0-2 15,1-4-10-15,7 0-31 0,-7 0-43 16,6-3-54-16,8-1-56 0,-8-3-46 0,7 1-102 16,6-5-87-16,-6-3 57 0</inkml:trace>
  <inkml:trace contextRef="#ctx0" brushRef="#br0" timeOffset="65963.2602">23172 7583 152 0,'0'-4'320'0,"0"1"75"16,0-1-68-16,0 0-97 0,7 1-60 16,-1-1-53-16,1 0-35 0,12 1-15 0,0-5-7 15,8 5-2-15,-1-5 1 16,13 1 4-16,0-4 3 16,0 4-2-16,6 0-8 0,1-4-14 0,-7 3-13 0,7-3-10 0,-1 4-3 15,-6-4-7-15,1 3-12 16,-7 1-32-16,-1 0-38 0,-7 3-41 0,-5-3-34 0,0 3-56 15,-7 0-71-15,0 1-73 16,-6-1-83-16,-1 1 23 0</inkml:trace>
  <inkml:trace contextRef="#ctx0" brushRef="#br0" timeOffset="66184.5204">23758 7195 28 0,'0'-11'239'0,"-6"4"73"16,-1-5 11-16,7 5-67 0,-6-4-78 0,0 4-64 15,6-1-40-15,-8 1-24 0,8 3-19 16,0 1-10-16,-6 3-9 0,6-4-1 16,0 4-5-16,0 0 0 0,-6 4-3 0,6-1 1 15,0 5 0-15,0-1 1 0,-7 4-3 16,7 0-6-16,0 4-29 0,0 3-42 16,0-3-42-16,0 7-60 0,0-4-86 0,-6 4-79 15,6-4-13-15</inkml:trace>
  <inkml:trace contextRef="#ctx0" brushRef="#br0" timeOffset="66523.5083">23218 7140 28 0,'-14'0'205'0,"2"0"91"0,-8 0 25 16,1 0-18-16,5 0-22 0,-5 0 24 0,-1 3 8 16,0 1-27-16,2 3-45 0,-2 1-20 0,1 3 2 15,-1 0-29-15,0 4-35 0,1 3-37 16,-1 0-22-16,0 4-25 0,1 0-20 0,6 3-11 16,0 1-10-16,0 4-7 0,0-5-5 15,7 4-8-15,-1 1-5 0,0-1 2 0,7-3-4 16,0 3 0-16,0-3-4 0,0-4 3 15,0 4-6-15,7-4-14 0,0-1-28 16,-1-2-41-16,7-1-63 0,0-3-104 0,0-1-146 16,0-3-84-1,0 0-190-15,7-4 14 0,-8-2 54 16,8-2 255-16</inkml:trace>
  <inkml:trace contextRef="#ctx0" brushRef="#br0" timeOffset="66846.0963">24116 7312 112 0,'27'0'377'16,"-1"0"171"-16,-7 3 3 0,-6-3-76 16,0 5-110-16,7-2-75 0,-8 4-9 0,2 1-36 15,-1-1-38-15,0 4-36 0,0 0-24 16,-1 0-15-16,2 4-11 0,-1 3-9 0,-7-4-10 15,8 5-17-15,-8-1-14 0,0 4-10 16,1 0-14-16,0 0-10 0,-7 0-12 0,0 0-6 16,0 3-4-16,-7 2-2 0,-6-2-4 0,0 1 0 15,-7-1-6-15,0 4 0 0,2-6-10 16,-2 2-19-16,-7-3-31 0,1 0-34 0,7-4-48 16,-1-3-71-16,1-4-121 15,0 0-272-15,-1-4-114 0,7-3-112 0,-1 0 39 16,2-8 326-16</inkml:trace>
  <inkml:trace contextRef="#ctx0" brushRef="#br0" timeOffset="67072.9222">24507 6924 555 0,'7'-8'595'16,"-1"-2"96"-16,0 2-141 0,-6-3-102 15,8 3-104-15,-8 5-109 0,6-1-82 16,-6 1-52-16,0 3-21 0,0 0 10 0,0 0 20 16,0 3 7-16,0-3-9 0,0 4-21 0,0 4-21 15,0-2-17-15,0 2-15 0,0 0-11 16,-6 2-5-16,6 5-4 0,-8 0-9 16,8-1-22-16,-6 5-50 0,0 2-65 0,6 1-82 15,-7-3-136-15,7 3-282 16,0 0-131-16,0 0-15 0,0-4 58 15,0 4 276-15</inkml:trace>
  <inkml:trace contextRef="#ctx0" brushRef="#br0" timeOffset="67334.1469">24794 7499 441 0,'6'11'630'0,"-6"-4"146"0,6 4-126 0,-6-7-43 16,8 3-163-16,-8-3-144 0,6-1-106 15,0 1-71-15,1 3-47 0,0-7-27 16,5 4-13-16,1 0-14 0,-6-1-9 0,6-3-9 0,7 0 3 16,-8 0-21-16,8 0-68 15,-7 0-95-15,7 0-138 0,-8 0-240 0,2 0-180 16,-1 0-124-16,-7 4 61 0,0-4 347 15</inkml:trace>
  <inkml:trace contextRef="#ctx0" brushRef="#br0" timeOffset="67530.6691">24872 7718 267 0,'-20'19'590'0,"8"-1"181"16,-2-7-83-16,2 4-72 0,-2-8-139 0,14 1-145 16,-6-1-117-16,-1 0-75 0,7-3-45 15,0 0-25-15,0 3-15 0,7-4-8 0,-7-3-4 16,6 4-8-16,0 0-10 0,8-4-6 15,-8 3-4-15,8-3-7 0,5 0-4 0,1-3-2 16,-1 3 1-16,0-4-15 0,8 4-30 16,-7-4-41-16,5 1-48 15,-5 3-46-15,0-4-45 0,-2 1-65 0,2 3-92 0,-7-4-28 16,7 4-49-16,-8 0-147 0,2-4-53 16,-8 4 100-16,7-3 230 0</inkml:trace>
  <inkml:trace contextRef="#ctx0" brushRef="#br0" timeOffset="68062.0588">25699 7895 184 0,'0'3'403'0,"-7"1"243"15,7 0 40-15,-6-1-138 0,6-3-36 16,-6 4-88-16,6-4-96 0,-7 0-86 0,7 0-62 16,0 0-48-16,0 0-40 0,0-4-21 15,0 4-16-15,0-3-4 0,0 3-2 0,7-4-12 16,-7-3-9-16,6 3-4 0,0-4-11 15,1 1-6-15,0 0-3 0,6-1-2 0,-7-3-4 16,1 4 2-16,6 0 0 0,-7 3 0 16,0-3 0-16,2 0 0 0,-2 3-6 15,-6 0 2-15,6 4-1 0,-6-3 1 16,7-1 2-16,-7 4 2 0,6 0 3 16,-6 0-2-16,0 0 2 0,7 0-2 0,-7 4-1 15,6-1 2-15,-6 1 2 0,7 0 0 0,-7 3 0 16,6 4 0-16,0 0 0 0,-6 3 0 15,8 1 0-15,-2 0-3 0,0 3 0 0,-6-3-1 16,7 3 3-16,0 0-2 0,-7 1-1 16,6-5 0-16,0 1 5 0,-6-1-3 15,7-3-17-15,-7 1-33 0,6-1-48 0,-6-4-69 16,0 4-85-16,7-7-210 0,-7-1-342 16,0 1-170-16,0 0 48 0,0-4 380 0</inkml:trace>
  <inkml:trace contextRef="#ctx0" brushRef="#br0" timeOffset="68296.5476">25940 7971 498 0,'0'-3'588'0,"0"-1"92"0,0 0-130 0,0 1-132 16,6-1-76-16,-6 4-103 0,0-4-81 16,0 4-58-16,-6-3-34 0,6 3-23 0,0 0-16 15,-7 3-4-15,1 1-2 0,0 0 2 16,-1 3-3-16,-6 0 3 0,0 1-4 15,6 3-5-15,-12 0-1 0,6 0-6 0,-6-1-5 16,5 1 1-16,-5 5-2 0,6-6-19 16,-6 5-34-16,5-4-45 0,1 0-55 0,0 0-88 15,7-4-125-15,-7 1-44 0,6-1-125 16,0-4-45-16,1 1 34 0,6 0 77 0</inkml:trace>
  <inkml:trace contextRef="#ctx0" brushRef="#br0" timeOffset="68657.5908">25953 7883 128 0,'13'-7'483'0,"1"3"235"16,-2-3-38-16,1 0-180 0,0-1-72 0,0 5-114 0,-7-5-101 15,8 5-73-15,-2-1-50 0,2 0-33 16,-1 1-22-16,0-1-7 0,-6 1 2 0,5 3 4 15,2-4 6-15,-8 4 4 16,0 0-6-16,1 0-1 0,6 4 1 0,-6-4-1 0,-7 3-3 16,6 1-6-16,0-1-3 0,-6 1-4 15,0 3-1-15,0 1-5 0,0-1-2 0,0 4-6 16,0-4 4-16,-6 1 0 16,6-1 1-16,0 1 5 0,0-1 5 0,0 0 12 15,0 1 9-15,0-5 7 0,0 1-5 16,0 0-11-16,6-1-12 0,2 1-4 0,-2-4-9 15,0 4-6-15,7-4-8 0,0 0-13 16,0-4-17-16,1 4-13 0,4-4-16 0,2 1-20 16,-7-1-24-16,7 0-50 0,-8-3-97 15,2 3-246-15,-1 1-186 0,-7-1-118 0,1-3-3 16,0 3 266-16</inkml:trace>
  <inkml:trace contextRef="#ctx0" brushRef="#br0" timeOffset="69061.2369">25621 7425 244 0,'-26'0'561'0,"6"0"115"0,7 0-93 16,-7-3-169-16,14 3-101 0,-7 0-73 15,7 0-75-15,6 0-46 0,0 0-15 0,0 0-6 16,6 0 5-16,1 0 0 0,5 0 7 16,2 0-2-16,5 0 2 0,7 0-3 0,0 0-13 15,7 3-17-15,-1-3-14 0,8 0-18 16,5 0-11-16,-6 4-7 0,7-4-13 0,-7 4-1 15,6-4-1-15,-11 3-3 0,4-3 0 16,-5 4-6-16,-1-4 0 0,-5 0-2 0,-8 4-1 16,7-4 3-16,-13 0-10 0,6 0-24 15,-11 0-30-15,4 0-48 0,-6 0-79 16,1 0-126-16,0 0-262 0,-7 0-182 16,0 0-109-16,-7 0 60 0,0 0 332 0</inkml:trace>
  <inkml:trace contextRef="#ctx0" brushRef="#br0" timeOffset="69325.6364">25634 7129 216 0,'-13'-4'570'0,"7"0"172"0,-2 1-87 0,2-1-146 15,0 0-86-15,-1 4-124 0,7-3-98 16,0 3-67-16,0-4-45 16,7 4-19-16,-1 0-15 0,0 0-7 0,8 0-8 0,-1 0-3 15,0 0-6 1,0 0-7-16,0 0-5 0,6 0-5 0,-5-3-4 0,-1 3-7 0,6 0-15 16,-6 0-40-16,1 0-53 15,-2 0-77-15,-5 0-97 0,-1 0-243 0,7-4-160 0,-13 4-131 16,7 0 53-16,-7 0 322 15</inkml:trace>
  <inkml:trace contextRef="#ctx0" brushRef="#br0" timeOffset="69725.4447">25998 6979 186 0,'0'0'381'0,"7"-4"205"0,0 4-1 16,-7-4-120-16,6 1-128 0,-6 3-55 0,7-4-36 15,-7 0-36-15,6 4-36 0,-6-3-34 16,6-1-34-16,-6 4-34 0,0-4-21 0,8 1-18 16,-8 3-6-16,0-4-2 0,6 4 5 15,-6 0 4-15,0-4-1 0,6 4-1 16,-6 0-5-16,0 4 1 0,0-4 5 16,6 0-1-16,-6 4 0 0,0-1 0 0,0 1 0 15,0 0-5-15,0 3-2 0,0 0-1 16,0 4 0-16,0 0-3 0,0 0 5 0,0 4 2 15,0 0-1-15,0 3-4 0,0-3 3 16,-6 3-2-16,6 0-2 0,-6 0-4 0,6 1-4 16,-6-1-2-16,6 1-2 0,-8-1-1 15,8 0-3-15,-6-3-2 0,6-1 0 0,0 1-3 16,-6 0 0-16,6-1-1 0,-7-3 3 16,7 0-2-16,0-4 4 0,0 1 0 15,0-1 2-15,0-3-13 0,-6 0-31 0,6 3-47 16,0-3-82-16,0-1-162 0,0 1-427 0,0 0-269 15,-7-4-27-15,7 3 419 0,-7-3 255 16</inkml:trace>
  <inkml:trace contextRef="#ctx0" brushRef="#br0" timeOffset="70859.0237">23602 9459 176 0,'7'0'94'16,"-7"0"36"-16,0 4-11 0,0-4-23 0,0 0-22 15,6 0-4-15,-6 0 4 0,0 0 10 0,0 3 30 16,6-3 71-16,-6 0 95 0,0 0 112 16,0 0 10-16,0 0-23 0,0 0 57 15,7 3-29-15,-7-3-53 0,0 0-50 0,0 0-44 16,0 0-41-16,0 0-16 0,0 0-38 16,6 0-44-16,-6 0-41 0,0 0-26 0,0-3-19 15,0 3-13-15,7 0-9 0,-7-3-2 16,0 3 0-16,7-4-7 0,-7 0 0 0,0 0-3 15,6 1 3-15,0-5-6 0,1-3 1 16,0 4 1-16,-1-4 0 0,0 0-3 16,1 0 2-16,0 0 1 0,-1 0 0 0,1 0 0 15,-1 4 0-15,0 0-4 0,2-1-1 16,-8 1 1-16,6-1-2 0,0 2 1 16,1 1-3-16,-7 2 2 0,0-1 1 0,6 0-1 15,-6 4 4-15,7-3-1 0,-7 3-1 16,6 0 2-16,1 0-2 0,-7 0 2 15,6 3-1-15,8 1 2 0,-8 3 0 0,7 1 1 16,-6 3 3-16,5 0-5 0,1 0-2 16,7 7 3-16,-7-3 4 0,0 3-2 0,0 0-4 15,0 1 2-15,0-1 1 0,1-4 0 16,-2 5 0-16,1-4 3 0,-6-1-2 0,6-3 2 16,-7 0-15-16,8 0-29 0,-8 0-36 15,0-3-38-15,-6-1-37 0,6-3-25 0,2 3-77 16,-2-4-127-16,-6-3-260 0,6 0-161 15,1 0-117-15,-1-3 73 0,1-1 364 0</inkml:trace>
  <inkml:trace contextRef="#ctx0" brushRef="#br0" timeOffset="71061.4538">24155 9444 55 0,'7'-4'371'0,"-7"-3"246"0,0 3 1 0,0-3-128 16,0 3-148-16,0 4-100 0,-7-3-37 15,7 3-43-15,-6 0-30 0,0 3-22 0,-8 5-18 16,1-1-13-16,-7 4-13 0,2 4-14 15,-2 0-10-15,-7-1-12 0,1 4-10 16,1 4-8-16,-1-3-6 0,-7 3 2 0,1-1-3 16,6-2-8-16,-1 3-30 0,1-4-37 15,0 1-42-15,7-5-47 0,-1 1-70 16,8-4-95-16,-8 0-62 0,7-4-121 16,-1-3-14-16,2-1 43 0,-2 1 57 0,2-4 117 0</inkml:trace>
  <inkml:trace contextRef="#ctx0" brushRef="#br0" timeOffset="71358.7103">23433 9206 178 0,'6'-7'341'0,"-6"3"141"16,6 1 10-16,2-1-10 0,-2 0-68 16,7 1-61-16,0-2-19 0,6 2-63 0,1-1-55 15,6 0-48-15,7 1-24 16,-1 3-14-16,7-4-6 0,0 1-8 0,7-1-13 0,-1 0-16 16,1 1-18-16,6-5-19 0,0 1-14 0,-6 0-14 15,-1-1-7-15,1 1-2 0,-7 0-3 16,0-1-6-16,-7-2-19 15,1 2-28-15,-7 1-27 16,-6 0-44-16,-1 3-68 0,-5-3-132 0,-2 3-281 0,-6-3-149 0,2-1-90 16,-2 4 20-16,-6-3 316 0</inkml:trace>
  <inkml:trace contextRef="#ctx0" brushRef="#br0" timeOffset="71984.6528">23901 8781 48 0,'-6'-3'264'0,"6"3"104"0,0 0 4 0,0 0-68 15,0-4-44-15,0 4-44 0,0 0-35 16,0-4-17-16,0 4-6 0,6 0-2 16,-6-3-9-16,7-1-8 0,-7 0 3 0,13 1-19 15,-6-2-21-15,-1-1-20 0,0-2-23 16,8 1-9-16,-2-4-10 0,-5 0-5 16,0 0-8-16,6 0-2 0,-7 0-3 0,0-4-1 15,2 4 2-15,-8 0 1 0,0-3 0 16,6 3-3-16,-6 3-9 0,0-3-2 0,-6 0-5 15,6 4 0-15,-8-1-4 0,2 5 0 16,0-5-1-16,-1 5 0 0,1-1-3 0,-1 1 2 16,-6 3 7-16,1-4-4 0,-2 4 0 15,8 4 5-15,-14-1 3 0,7 1 2 16,0 3 8-16,0 0 4 0,0 4 3 0,0 0 1 16,-6 4-2-16,12 0 0 0,-12 3 7 15,11-3 5-15,-4 3 2 0,5-3 10 0,1 3 7 16,-1-3-1-16,1 3 2 0,6-4 0 0,-7 2-5 15,7-5 3-15,0 3-1 0,7-3 4 16,-7 0 0-16,6 0-2 0,1 0 0 16,-1-4-6-16,1 1-10 0,5-1-9 0,2 0-6 15,-1-3-9-15,0-1-8 16,6 1-1-16,1-4 0 0,-7-4-2 0,6 4-4 16,1-3-10-16,-1-1-24 0,1-3-32 0,-7 3-37 15,7-3-56-15,-8 0-42 0,2-1-53 16,-2 1-136-16,2 0-214 0,-8-1-94 15,1 1-71-15,-1-4 24 0,1 4 304 0</inkml:trace>
  <inkml:trace contextRef="#ctx0" brushRef="#br0" timeOffset="72301.9008">24188 8312 4 0,'7'-4'205'0,"-7"1"83"0,0-1 24 15,0 0 20-15,6 1 30 0,-6 3 47 0,0-4-40 16,7 4-66-16,-7 0 0 0,6 4-18 16,-6-1-43-16,6 1-44 0,2 0-30 15,-2-1-27-15,0 5-27 0,8 2-26 16,-8-2-19-16,7 3-19 0,0 0-17 0,0 4-11 0,-1-4-5 15,2 3-5-15,-1-3 0 0,-7 4-3 16,8-4-11-16,-2 0-23 0,-5 0-34 16,0-3-38-16,5 3-45 0,-5-4-52 0,-7 0-92 15,7-3-225-15,-1 3-99 0,-6-3-115 16,0-1 18-16,0-3 181 0</inkml:trace>
  <inkml:trace contextRef="#ctx0" brushRef="#br0" timeOffset="72493.4257">24442 8429 177 0,'0'-3'480'0,"0"-5"178"16,0 5-45-16,0-1-161 16,0 0-133-16,-7 4-61 0,7-3-78 0,0-1-59 0,0 4-40 15,0 0-27-15,0 0-12 0,0 0-4 16,-6 0 3-16,6 0-8 0,-6 4-9 16,-1-1-8-16,1 1-3 0,-1 3 0 0,-6 1-4 15,7 3-3-15,-8-1-4 16,2 6-17-16,-2-2-22 0,-5 1-29 0,5 3-34 0,-4 0-55 15,4 1-129-15,-5-5-92 16,-1 1-168-16,0-1-67 0,8 1 5 16,-8-4 146-16</inkml:trace>
  <inkml:trace contextRef="#ctx0" brushRef="#br0" timeOffset="72959.6983">23498 8682 66 0,'-7'0'286'0,"1"-4"153"0,-1 4 22 16,1 0-13-16,-1 0-74 15,1 0-86-15,0 0-75 0,-2 0-45 0,2 0 0 16,0 0-19-16,-1 0-19 0,0 0-17 16,1 4-11-16,-7-4-4 0,7 4-2 0,-8-1-8 15,-5 5-2-15,6-1-2 0,-7 4 0 16,1 4-3-16,-1 0-9 0,-6 3-8 0,1 7-4 16,-2 1-3-16,1 3-9 0,0 4-5 15,0 4-5-15,0 0-4 0,-1-1-1 0,9 4-1 16,-2-3-2-16,7 0-4 0,-1-1-2 15,2-7 2-15,6 5-1 16,6-9-6-16,0 5-4 0,0-5-2 16,0 1-6-16,6-4 0 0,-6 0-4 0,6 0 1 15,0-4-1-15,2 0 1 0,-2 1 0 16,0-1-2-16,7-3-2 0,-6 0-6 16,6-1-22-16,-7-3-27 0,8 0-27 0,-8 0-36 0,7 0-49 0,0-4-57 15,-6 1-82-15,12-5-143 0,-6 5-98 16,-7-5-164-16,14-3-96 0,-7 4 178 0,0-4 256 15</inkml:trace>
  <inkml:trace contextRef="#ctx0" brushRef="#br0" timeOffset="73460.0977">24455 8883 42 0,'6'0'268'0,"8"0"101"0,-14 0 10 0,6 0-45 16,-6 0-4-16,7 0-40 0,-1 0-42 15,-6 0-37-15,7 5-36 0,-1-5-6 0,1 0 2 16,-1 3-16-16,0 0-15 0,2 1-14 16,-2 0-9-16,7 0-9 0,-7 7-10 15,7-4-7-15,0 4-7 0,1 0-3 0,-8 4-6 16,7-1 3-16,-6 4-12 0,-1 4-1 15,0-3 0-15,-6 3-1 0,7 4-3 0,-14-1-3 16,7 4-6-16,-6 0-6 0,0 1-10 16,-1-1-8-16,-6 4-4 0,-1 0-6 0,-5-4-4 15,6 5-4-15,-6-1-1 0,-7-1-1 16,6 1-6-16,-5-3 2 0,-2-1 0 0,8-3 0 16,-1-4-3-16,1 0-3 0,5-4-12 15,-5 1-31-15,12-9-47 0,-6 1-62 16,1 0-81-16,4-3-179 0,2-1-326 0,6-3-141 15,-6-4-41-15,6 0 259 0,-6 0 284 16</inkml:trace>
  <inkml:trace contextRef="#ctx0" brushRef="#br0" timeOffset="73808.3111">24885 8660 177 0,'6'-7'568'0,"1"3"161"0,0 1-86 0,-1-5-175 15,-6 5-67-15,6-1-118 0,-6 0-95 0,0 1-64 16,7 3-46-16,-7-4-17 0,0 4 8 15,0 0 10-15,0-4 11 0,0 4 1 16,0 4-13-16,0-4-20 0,0 4-16 0,-7-4-12 16,7 7-10-16,-6-3-8 0,0 3-6 0,6 4-9 15,-7 0-27-15,0 0-42 0,1 3-48 16,0 1-74-16,6 0-185 0,-7-1-257 0,7 1-168 16,0-4-70-16,-7 4 266 0,7-4 250 15</inkml:trace>
  <inkml:trace contextRef="#ctx0" brushRef="#br0" timeOffset="74207.3481">25021 9184 81 0,'0'4'434'0,"0"3"305"16,0-3 46-16,0-1-84 0,8 1-86 0,-8 3-172 15,0-3-149-15,0 0-102 0,6-4-70 16,-6 3-44-16,0 1-28 0,6 0-20 0,-6-1-12 0,6-3-1 16,2 4-1-16,-8 0 5 0,6-4 8 15,0 3-1-15,1-3-5 0,-1 4-7 16,1-4-3-16,0 0-4 0,-1 4-6 16,0-4-2-16,0 3-11 0,2-3-20 15,-2 0-31-15,0 0-36 0,1 0-50 0,-1 0-70 16,1 4-85-16,0-4-206 0,-1 0-200 15,-6 0-140-15,6 0 8 0,-6 0 310 0</inkml:trace>
  <inkml:trace contextRef="#ctx0" brushRef="#br0" timeOffset="74534.5239">24976 9393 45 0,'-6'11'155'0,"6"-8"49"0,-6 5-14 0,-2-1-8 0,8-3 8 16,-6-1 18-16,6 1 15 0,0 0 55 0,0-1 25 16,0 1-6-16,-6 0-33 0,6-1-11 15,0-3 7-15,0 4-37 0,0 0-42 16,6 0-43-16,-6-1-30 0,0-3-24 16,0 3-19-16,6-3-15 0,-6 5-3 0,8-5-7 15,-2 3 2-15,0-3-4 0,-6 4-1 16,13-4-1-16,-6 0-5 0,-1 4-8 0,7-4-4 15,-7 0-8-15,8 0-2 0,-8 0 0 16,0 3-6-16,8-3-5 0,-8 0-28 0,-6 0-44 16,7 0-44-16,-1 0-58 0,1 0-79 15,-7 0-201-15,7 0-181 0,-1-3-219 0,-6 3 47 16,6 0 347-16</inkml:trace>
  <inkml:trace contextRef="#ctx0" brushRef="#br0" timeOffset="75597.8766">26051 9858 194 0,'0'4'144'0,"0"-4"50"0,6 0 17 16,-6 0 18-16,0 0 1 0,0 3 6 15,6-3 49-15,-6 0 29 0,0 0 1 0,0 0-25 16,0 0 52-16,0 0-7 0,8 0-39 15,-8 0-42-15,0 0-45 0,0 0-40 0,6 0-41 16,-6 0-35-16,0 0-24 0,0 0-25 16,0-3-16-16,6 3-8 0,-6 0-8 0,0 0-5 15,0-4-5-15,7 4 2 0,-7 0-1 16,0-4-2-16,6 4-1 0,-6-3 0 0,7-1 0 16,-7 0 3-16,0 1-2 0,7-1 0 15,-1-3-1-15,0-1 3 0,1 5-2 0,6-8-1 16,-7 4 0-16,7-4 0 0,1 3-3 15,-8-3 2-15,8 0 4 0,-2 0-5 16,-6 4 1-16,8-4 1 0,-1 3 0 0,-7-3 0 16,8 4 0-16,-8 0 0 0,0 0 0 15,0 3 0-15,-6-3 0 0,8 3-3 16,-8 0 0-16,6 4 2 0,-6-3-5 0,6-1-1 16,-6 4 4-16,7-4-3 0,-7 4 4 0,0-3-1 15,6 3-1-15,-6 0 2 0,7 0 2 16,-7 0 0-16,0 0 0 0,7 3 0 15,-7 1 6-15,6-4-4 0,-6 7-2 0,6 1 2 16,0-1-1-16,-6 4 2 0,8 0 1 16,-2 3 0-16,0 1 3 0,-6 4-5 15,7-1 1-15,-1 0 1 0,1-3-3 0,-7 3 3 16,7 0-1-16,-1-3 1 0,-6 0 0 16,6-1-2-16,-6-2-2 0,6 2-22 0,-6-3-30 15,8-4-37-15,-8 4-50 0,0-3-59 16,6-1-68-16,-6 0-125 0,0-3-199 0,0 0-95 15,0-1-33-15,6-3 32 0,-6 4 232 16</inkml:trace>
  <inkml:trace contextRef="#ctx0" brushRef="#br0" timeOffset="75863.4294">26500 9876 123 0,'0'-7'346'0,"7"0"165"0,-7-1-12 16,6 1-89-16,-6 0-120 0,0 3-100 15,7-3-67-15,-7 3-47 0,-7 0-25 0,7 4-6 16,-6-3 19-16,-1 3 42 0,0 3 30 16,-5-3-4-16,-2 8-19 0,2-1-20 0,-8 4-19 15,7 0-17-15,-7 0-22 0,1 4-7 16,-7 0-11-16,6 3-6 0,1 0-3 16,-1 0-2-16,0 1-20 0,2-1-31 15,4-4-47-15,1 1-64 0,7-3-112 0,-8-2-56 16,8-2-129-16,0-1-128 0,0-3-13 15,6-1 71-15,-8 1 212 0</inkml:trace>
  <inkml:trace contextRef="#ctx0" brushRef="#br0" timeOffset="76293.3898">26591 9617 292 0,'7'-5'511'0,"-1"5"111"16,-6 0-74-16,7-3-151 0,-1 3-127 0,0-3-46 0,2 3-46 15,4-5-38-15,-5 5-33 16,6-3-15-16,-6 3-5 0,-1 0-2 0,0 0 2 0,1-4-5 15,0 4-12-15,-1 0-6 0,0 0-14 16,1 0-12-16,0 0-10 0,-1 4-2 16,1-4-4-16,-1 3-1 0,-6-3-1 0,7 5-6 15,-1-2-1-15,-6-3 5 16,7 3-2-16,-7 5 4 0,6-1-1 0,-6 1 4 0,0-1-3 16,0 4 1-16,0 0-6 15,-6 0-2-15,6-4-4 0,0 4-6 0,-7-4 1 0,7 4 0 16,-6-3 0-16,6-1 2 15,0 0-1-15,0-3 0 0,0 3-1 0,0-3 0 0,0 0 2 16,0 0 2-16,0-4-3 0,0 3 3 16,6 1-6-16,-6-4-1 0,7 0-7 15,-1 0-20-15,0 0-22 0,2 0-29 0,4 0-40 16,-5-4-58-16,6 4-160 0,0-3-220 16,-7-1-97-16,0 0-88 0,2 0 5 15,-8 1 271-15</inkml:trace>
  <inkml:trace contextRef="#ctx0" brushRef="#br0" timeOffset="77461.2504">25647 9283 138 0,'0'3'132'0,"0"-3"60"0,-6 4-12 0,6-4 1 15,0 0-17-15,0 4-16 0,-7-4-9 0,7 0-9 16,0 0 4-16,0 0 18 0,0 0 24 16,0 3 23-16,0-3 17 15,0 0-4-15,0 0-21 0,0 0 13 0,0 0-18 0,0 4-36 16,0-4-28-16,0 0-23 0,7 0-12 15,-7 0-10-15,6 4-6 0,-6-4-5 0,7 3-7 16,-7-3-4-16,12 0-5 0,-5 5-4 16,6-5-7-16,0 3 1 0,0 0 0 15,7-3 0-15,-1 4 2 0,1 0 2 0,-1-4 0 16,1 4 0-16,6-4-8 0,-6 0-3 16,-1 3-3-16,7-3-10 0,-6 0-7 0,5 0-1 15,-5 4-3-15,0-4-6 16,6 0 1-16,-7 4-2 0,7-4 0 0,-6 3 2 0,-1-3 0 15,7 0 3-15,-6 0 6 0,-1 4 4 16,7-4 5-16,-6 0-2 0,6 0-5 16,-7 0-4-16,1 0-5 0,6 0 2 15,-6 0-4-15,5 0 1 0,-5 0-7 0,0 0 8 16,5 0-4-16,-5 0-2 0,0 0 0 16,-1 0 0-16,7 0 2 0,-12 0 2 0,5 0-3 15,1 0 0-15,0 0-4 16,-8 0 5-16,1 0-1 0,0 0-4 0,6 0 5 15,-11-4-4-15,4 4 1 0,2 0 1 0,-8 0 0 16,1 0 0-16,5 0 3 0,-5 0-2 0,0 0-1 16,-1 0 3-16,0 0-2 0,1 0-1 15,6-3-3-15,-6 3 2 16,-1 0 4-16,7 0-5 0,-6 0 1 0,-1-4 1 0,8 4 0 16,-8 0 0-16,7 0 0 0,0 0 3 15,0 0-2-15,-1 0-7 0,8 0 4 16,-6 0 2-16,5-4-2 0,-6 4 1 15,0 0 6-15,7 0-1 0,-1 0-5 0,-6 0-5 0,6 0 4 16,1 0 4-16,0 0 1 0,-1 0-2 16,1 0 3-16,0 0-6 0,-1 0 1 15,7 0 1-15,-6 0 0 0,-1 0 3 0,1 0-2 16,0 0-1-16,-8 0 2 0,8 0-1 16,-1 0-1-16,-5 0 3 0,-2 0-2 15,8 0 3-15,-7 0-3 0,0 0-1 0,6 0 0 16,-5 0 0-16,-2 0 2 0,1 0-1 15,1 0 2-15,-2 0-2 0,2 0 3 0,-2 0-3 16,2 0 1-16,-1 0 2 0,-1 0 0 16,2 0-2-16,-2 0-2 15,2-3 0-15,-1 3 0 0,0 0 0 0,0 0 0 0,-1-4 0 16,2 4 0-16,-1 0 0 0,0-4 2 16,0 4 2-16,-1 0-3 0,2-4-3 0,-8 4-7 15,1 0-20-15,0 0-29 0,-1 0-47 16,-6 0-63-16,7-3-139 0,-1 3-437 0,-6 0-237 15,6 0-55-15,-12-3 405 0,6-2 260 16</inkml:trace>
  <inkml:trace contextRef="#ctx0" brushRef="#br0" timeOffset="78871.8938">25601 8913 9 0,'0'0'117'0,"-6"4"-1"0,-1-4 2 0,7 3-24 15,-6 1-21-15,6-4-13 0,0 4 0 16,-7-1 6-16,7-3 30 0,0 4 34 15,-6 0 25-15,6-4 16 0,0 3 11 0,-7-3 37 16,7 4 0-16,0-4-18 0,0 4-19 16,0-4-18-16,0 3-23 0,0-3-23 0,0 0 0 15,0 4 6-15,0-4-11 0,0 0-14 16,0 4-10-16,7-4-13 0,-7 0-19 0,0 0-12 16,6 0-14-16,-6 0-5 0,7 0-6 15,-1 0-5-15,1-4-5 0,5 0-7 0,-4 4 1 16,4-3-3-16,-5-1 5 0,6 0-1 15,-6-3 1-15,5 3-1 0,-5 1 0 0,6-1 2 16,-7 0 0-16,1 1-2 0,0-1 5 16,-1 0-2-16,-6 4-5 0,7-3 4 15,-7-1-3-15,6 4-2 0,-6-4 4 0,0 0 1 16,7 1-7-16,-7 0 0 0,0 3 0 16,0-5 0-16,6 2 3 0,-6-1-2 0,0 0-1 15,0 1 0-15,0-1 0 0,0 0 3 16,0 1-2-16,0 3-4 0,0-4-1 15,-6 1 3-15,6-1 4 0,0 0-2 0,0 4-1 16,-7-3 0-16,7-1 0 0,0 0 3 16,-6 1-8-16,6-1 3 0,0 4 5 0,-7-4-5 15,7 1 4-15,-6 3-4 0,6-4 1 16,-7 4-1-16,7-4 1 0,-7 4 1 16,1 0-3-16,0-3 5 0,6 3-5 0,-7 0 5 15,-6 0-4-15,7 0 1 0,-1 3-2 16,-6-3 2-16,0 0-1 0,-1 4 3 0,8 0 2 15,-7-1-2-15,7 1 0 0,-7 0 2 16,6-1-2-16,-5 1-1 0,-2 0 0 0,8 3 5 16,-7-3 0-16,6 3-3 0,-6 0 3 15,7-3 5-15,-8 3-2 0,8 0 1 16,-7 4-1-16,6-3 0 0,1-1-3 0,-7 4 2 16,7 0 1-16,-1 0-5 0,0 0 3 15,1 0 1-15,-7 0 9 0,6 4 3 0,7-4 0 16,-6 3 3-16,0-3 0 0,-1 4-2 15,7-4 0-15,0 4 0 0,-7-4-3 0,7 0 3 16,0 0-1-16,0 0 7 0,0 0-2 16,0 0 0-16,0-4 2 0,7 4-1 15,-7-4 2-15,0 0 3 0,7 1 2 0,-1 0-5 16,0-1-5-16,1-3-7 0,0-1 1 16,5 1-5-16,-5-1-3 0,6-3-2 0,6 0-1 15,-5 0-6-15,5-3-13 0,1-1-25 16,-7-3-46-16,6 3-61 0,1-4-94 15,-7-3-182-15,6 4-163 0,-6-4-160 0,-7 4-25 16,8-4 154-16,-8 0 267 0</inkml:trace>
  <inkml:trace contextRef="#ctx0" brushRef="#br0" timeOffset="79596.6765">25712 8458 191 0,'0'-3'160'0,"0"3"48"0,-6-4 7 0,6 4 1 0,0 0-11 0,-7-4-1 16,7 4 36-16,0 0 31 0,0-3 23 15,-7 3-11-15,7 0-24 0,0-4-10 0,0 4-57 16,0-3-59-16,-6 3-46 0,6-4-31 16,0 4-13-16,0-4-8 0,0 1-4 0,0 3 0 15,0-4 4-15,0 0 0 0,0 4 1 16,6-3-8-16,-6-1-6 0,0 4-3 0,0-4-8 16,0 1-1-16,0 3-2 0,0-4-8 15,0 0 3-15,7 1-2 0,-7-1-4 16,0 4 5-16,0-4-1 0,7 1 2 0,-7-1-5 15,0 0 4-15,6 4-1 0,-6-3-4 16,0-1-1-16,0 0 6 0,7 1-4 16,-7 3 1-16,6-4-4 0,-6 1 6 0,0 3-1 15,7-4 0-15,-7 4-3 0,6-4 2 16,-6 4 4-16,0-3-2 0,7 3-1 16,-7 0 0-16,6 0 0 0,-6 0 0 0,6 0 2 15,-6 0 2-15,0 0-8 0,8 0 3 16,-8 0 1-16,6 3 2 0,0 5 4 0,1-5 4 15,-1 4 10-15,1 1 4 0,-1 3 6 16,1 0 1-16,-1 0-1 0,0 0 1 0,2 0-8 16,4 0-4-16,-12 3-8 0,7-2-1 15,0-1-5-15,-1-1 3 0,0 1-1 0,1 0-1 16,-7 0-4-16,6 0-2 0,1-3 0 16,-7-1 0-16,7 0-11 0,-7 0-13 0,6 1-22 15,-6-5-34-15,0 1-42 0,6 0-52 16,-6-1-79-16,0 1-162 0,7 0-64 0,-7-4-149 15,0 3 28-15,7-3 38 0,-7 0 182 16</inkml:trace>
  <inkml:trace contextRef="#ctx0" brushRef="#br0" timeOffset="79874.1269">25960 8532 224 0,'6'-4'186'0,"-6"1"49"0,0-1 21 15,0 0-31-15,0 1-38 0,0-1-35 16,0 0-3-16,6 1 5 0,-6-1 15 0,0 4 32 16,-6-4 17-16,6 1-15 0,0 3-21 15,0 0 8-15,0 0-22 0,-6 0-24 16,6 0-24-16,-7 0-24 0,0 3-21 0,1 1-18 16,-7 3-17-16,0 1-13 0,6-1-10 15,-5 4-3-15,-2 0-8 0,-5 0 2 0,6-4-3 16,6 4-3-16,-5 0-2 0,-2-4 0 15,8 1-24-15,-7 3-40 0,6-4-66 0,1-3-110 16,-1 3-164-16,7-3-182 0,-6 0-166 16,6-1 13-16,-6 1 313 0</inkml:trace>
  <inkml:trace contextRef="#ctx0" brushRef="#br0" timeOffset="80928.3748">26292 8609 177 0,'0'4'98'16,"0"-4"26"-16,0 3-26 16,0-3-28-16,0 0-16 0,0 4-10 0,0-4 2 15,0 0 24-15,0 4 30 0,0-4 29 16,0 0 30-16,0 0 26 0,0 3 33 0,-6-3 30 16,6 4-9-16,0-4-34 0,0 4-42 0,0-4-38 15,0 3-29-15,0-3-22 0,-8 4-17 16,8-4 4-16,0 4-3 0,0-4 2 15,-6 3-3-15,6 1 2 0,0-4-3 0,-6 4 1 16,6-1 2-16,-6-3-2 0,6 4-6 0,-8-1-5 16,8 1-9-16,-6-4-7 0,6 4-4 15,-6-1-9-15,6 1-5 0,-7-4-3 16,7 4-1-16,-6-1-3 0,-1 1 2 0,0 0-7 16,7-1 0-16,-6 1 2 0,0 0 2 15,0 3 2-15,-2 0 4 0,2 1 2 16,0-1-2-16,-1 1-2 0,-6-2 0 0,6 2 0 15,1 0 0-15,0-1-2 0,-1 4-2 16,-6-4 0-16,7 4-3 0,-1-4 0 0,0 1 2 16,1 3-2-16,-1 0 1 0,1-4 2 15,0 4 0-15,-2 0 0 0,2 0 5 0,0 0 0 16,0 0-1-16,-2 0 3 0,8-4 0 16,-6 4 1-16,6 0-3 0,-6 0 0 15,6 0-1-15,-7 0 0 0,7 0 2 16,0 0 2-16,-6 0 0 0,6 0 0 15,0 0-2-15,0-3 1 0,0 3 1 0,0 0-6 16,0-4 4-16,0 4-4 0,0 0 1 0,0-8 1 16,0 5 0-16,0-1-2 0,0-3 1 0,0 3 0 15,6 0-2-15,-6-3-3 16,0 3 2-16,0-3-1 0,0 3 4 0,0-3-3 0,7 3-2 16,-7-3-2-16,0 3 0 0,0-3 3 0,0 4-2 15,6-5 3-15,-6 5-3 0,0-5-1 16,6 4 0-16,-6-3 0 15,0 0 0-15,0 3 2 0,8-3 2 0,-8-1-3 0,0 5 0 16,0-5-1-16,0 1 0 0,6 0 3 16,-6-1-2-16,0 5-4 0,0-5-3 15,6 1-7-15,-6 0-12 0,0-1-23 0,6 1-30 16,-6 0-36-16,0-1-60 16,8 1-100-16,-8-1-107 0,0 1-119 0,6 0-198 15,-6-4-61-15,0 3 291 0</inkml:trace>
  <inkml:trace contextRef="#ctx0" brushRef="#br0" timeOffset="81514.5628">26220 8997 360 0,'-7'0'272'16,"7"-4"88"-16,0 4-46 0,-6 0-62 0,6-3-63 15,0 3-60-15,0 0-46 0,0-4-19 16,0 0-5-16,0 4 11 0,0-3 16 15,0-1 18-15,0 4 15 0,0-4 4 0,0 1-12 16,0-1-10-16,0 1-13 0,6-1-25 0,-6 0-18 16,7-3-16-16,0 3-9 0,-7-3-8 15,6 0-3-15,1-1-3 0,-1 1 1 16,0 3 1-16,2-3 2 0,-2 3 5 0,0-3 6 16,0 4 2-16,2-2-5 0,-8 2-2 15,6-1-4-15,-6 4-3 0,6-4-3 0,-6 1-7 16,7 3 3-16,-7-4-1 0,6 4 7 15,-6 0 13-15,7-4 13 0,-7 4 9 16,7 0 12-16,-7 0 8 0,6 0 4 0,-6 4 0 16,6-4-4-16,-6 4-5 0,6-1-9 15,2 1-7-15,-2 3-4 0,0 1-6 0,1 3-5 16,-1 0-2-16,1-4-1 0,-7 4 0 16,7 0-3-16,-1 4-3 0,0-4-4 0,0 0-4 15,2 0-7-15,-2 0 1 0,0-4-3 16,-6 4-8-16,7-4-23 0,0 1-28 15,-7 3-30-15,6-7-34 0,1 3-45 0,-7-3-70 16,0-1-119-16,0 1-67 0,6 0-201 16,-6-1-52-16,0-3 44 0,6 0 276 0</inkml:trace>
  <inkml:trace contextRef="#ctx0" brushRef="#br0" timeOffset="81795.4466">26585 8898 71 0,'0'0'284'16,"6"-4"100"-16,-6 1-35 0,0 3-94 15,0-3-77-15,7 3-49 0,-7-5-36 16,0 5 3-16,0 0 48 0,-7 0 62 0,7 0 22 16,0 0-19-16,-6 5 8 0,-1-2-1 15,1 4-22-15,-8-3-30 0,8 3-34 16,-7 1-34-16,0 3-32 0,-6 0-22 0,5 3-14 15,-5-3-10-15,0 4-4 0,6 3-8 0,-7-3-4 16,6-1 5-16,2-2-5 0,-1 2-7 16,0-3-23-16,0 0-43 0,7 0-57 0,-2-4-76 15,2 1-150-15,0-1-144 0,0-3-218 16,-1-1-47-16,7 1 219 0,-7-4 224 16</inkml:trace>
  <inkml:trace contextRef="#ctx0" brushRef="#br0" timeOffset="82195.9623">26611 8982 41 0,'6'4'330'15,"-6"-4"174"-15,6 4-28 0,-6-1-74 16,8-3-110-16,-8 4-90 0,6-4-64 0,-6 4-38 15,6-1-23-15,-6 1-7 0,7 0 1 16,0-4 17-16,-1 3 35 0,1 1 14 0,-7-4 2 16,6 4-13-16,0-1-17 0,8-3-25 15,-8 4-24-15,7 0-22 16,-6 0-11-16,6-4-10 0,0 0-11 0,-7 3-15 0,1-3-34 16,-1 4-47-1,0-4-44-15,2 0-59 0,-2 0-102 0,0 4-53 0,1-4-139 0,-1 0-93 16,-6 0-24-16,7 0 145 0</inkml:trace>
  <inkml:trace contextRef="#ctx0" brushRef="#br0" timeOffset="82565.5295">26996 8953 213 0,'6'-3'194'0,"-6"3"70"16,6-4 34-16,-6 4-27 0,6-4-37 16,-6 4-11-16,7-3-24 0,-7 3-19 15,7 0-11-15,-7-4-8 0,0 4-7 0,6 0-18 16,-6-4-1-16,0 4-10 0,7 0-27 16,-7-3-25-16,0 3-6 0,0 0 0 0,6 0 1 15,-6 0 0-15,0 0-5 16,0 0-5-16,0 3-2 0,0-3 1 0,0 4-4 0,0 0-8 15,0-1-6-15,0 1-5 0,0 3-4 16,-6 1-4-16,6-1-4 0,0 4-4 16,0 0-1-16,-7 0-6 0,7 0-3 0,0 0 1 15,-6 0-4-15,6 0-3 0,0 0-2 16,0-4 0-16,-7 4-13 0,7-3-28 0,0-5-53 16,0 4-63-16,0-3-79 0,0 0-136 15,0-1-67-15,0 1-187 0,0 0-77 16,0-4 54-16,0 3 294 0</inkml:trace>
  <inkml:trace contextRef="#ctx0" brushRef="#br0" timeOffset="83187.4779">27314 8653 151 0,'7'0'129'0,"-7"0"42"0,0-4-14 0,6 4-11 16,-6 0-15-16,0-3-25 0,0 3-13 15,7 0 21-15,-7 3 43 0,0-3 60 16,7 0 58-16,-7 4 14 0,0-4-13 0,6 4-48 15,-6-1-10-15,0-3-31 0,0 4-41 16,6-1-37-16,-6 1-27 0,0 0-23 0,6 3-7 16,-6-3-5-16,8 7 1 0,-8-4 0 15,0 4 2-15,6-4-2 0,-6 4 11 16,0 1 1-16,0-1-3 0,0 0-8 16,0 3-7-16,0-3-6 0,0 4-6 0,0-4-4 15,0 3-3-15,0 1-2 0,-6 3-1 16,6-3-6-16,-8 3-1 0,2 1-3 0,0 3-1 15,-7-4-1-15,6 0-6 0,1 4-1 16,-7-4-1-16,6-3 3 0,-6 4 3 31,7-5-1-31,-8 5 0 0,2-9-1 0,-1 5-3 0,-1 0-1 16,2-1-2-16,6-3-6 0,-8 4-17 0,1-4-15 0,0 0-27 0,0 0-35 16,-7 0-57-16,8-4-89 0,-2 4-235 15,1-3-143-15,1-1-153 0,-8 0-20 0,6 1 319 16</inkml:trace>
  <inkml:trace contextRef="#ctx0" brushRef="#br0" timeOffset="96844.6054">12368 9803 213 0,'-33'33'160'0,"0"-11"29"15,8-4-22-15,-2 0-29 0,1-2-42 16,6-5-32-16,1-1-23 0,-1 5-13 16,1-4-10-16,6 0-8 0,0 0-4 0,0-4-2 15,6 1 1-15,-6 2-5 0,6-6-2 16,1 3-4-16,0-3-8 0,6 0-23 0,-6-1-29 16,6 2-37-16,0-2-27 0,0 0 9 15,0-3 5-15,0 4 3 0,0-4 20 0,0 4 36 16,0-4 19-16,0 4-15 0</inkml:trace>
  <inkml:trace contextRef="#ctx0" brushRef="#br0" timeOffset="97491.698">11671 10261 223 0,'-13'11'189'0,"6"0"41"15,0 0 11-15,1-4-45 0,6 0-44 16,-6-3-21-16,-2 0-3 0,8-1 41 16,0 2 41-16,0-5 28 0,8 0 3 0,-2 0-23 15,7-5-9-15,0 2 7 0,6-5-24 16,7-6-21-16,13-4-21 0,7-8-28 0,7-10-12 16,12-9-15-16,12-13-9 0,2-8-10 15,-1-4-13-15,0 5-13 0,0-2-10 0,-6 5-10 16,6 3-4-16,-13 1-2 15,7 3-2-15,-7 4-6 0,0-1 2 16,0 1-4-16,-13 3-1 0,7 1-9 0,-14 3 2 16,1 0-1-16,-1 0 2 0,-6 0-2 0,-6 4-6 0,0 3 1 15,0 4 6-15,-8 0-2 0,-5 7-3 16,0 4-1-16,-8 4 3 16,2 4-2-16,-1 3 5 0,-7 3 2 0,-6 1-6 0,6 0-7 15,2 3-13-15,-8 0-12 16,0 1-14-16,6 3-24 0,-6-4-21 0,0 4-35 15,0 0-61-15,0-4-125 0,0 4-198 0,0-3-69 16,0 3-100-16,0 0 15 0,-6 0 109 16,6-4 229-16</inkml:trace>
  <inkml:trace contextRef="#ctx0" brushRef="#br0" timeOffset="98153.4565">12719 8894 38 0,'-20'12'348'16,"8"-1"230"-16,-1-4 19 0,-1 0-105 15,2 1-147-15,4-5-120 0,2 1-65 0,0 0-43 0,0-1-41 16,-1 1-26-16,7-4-20 15,0 4-10-15,0-4-5 0,0 0 4 0,7 0 5 16,-1 0 3-16,6-4-2 0,2 0 3 16,6 1-6-16,-1-5 1 0,1 5-2 0,6-5-6 15,6-3-4-15,1 4-2 0,-1-4-1 16,1 0-3-16,-1 3 0 0,1-3-3 0,-7 4 0 16,7-4-1-16,-7 4-1 0,-7 0 0 15,1-1 0-15,0 5 0 0,-8-1 0 0,1-3 0 16,0 3 0-16,0 0 3 0,-6 1-2 15,6 3 3-15,-7-4-3 0,1 4-1 0,-7-4-3 16,7 4 2-16,-1-3 1 0,-6 3 0 16,6 0 0-16,-6-4-5 0,7 4 3 0,-7 0 4 15,6-4-4-15,-6 4 2 0,0 0 0 16,7 0 2-16,-7 0-2 0,7 0 0 0,-7-3-2 16,6 3 4-16,-6 0-2 0,0 0 0 15,6 3 0-15,-6-3 0 0,8 0 0 16,-8 0 3-16,6 0-2 0,0 4 0 0,-6-4 4 15,6 0 3-15,-6 4-1 0,7-1-1 16,0-3 1-16,-7 4 0 0,6 0 3 0,1 3 5 16,-1 0 1-16,0 1 2 0,8 3 1 15,-8 0 1-15,0 3 3 0,1 4-2 16,0 1-1-16,-7 3 0 0,6 4 5 0,1 3-3 16,-1 0-1-16,-6 1-1 0,6-1-3 15,-6 4 0-15,0 0-6 0,8-4 0 16,-8-3 1-16,6 3 0 0,-6-7-3 0,0 0-3 15,0 0-1-15,6-8-1 0,-6 5 3 0,0-4-3 16,0-1-2-16,0-3-2 0,0 4 0 16,6-8-13-16,-6 4-36 0,0-7-47 0,0 3-64 15,0-3-100-15,0-1-118 16,8 5-204-16,-8-5-182 0,0 1 35 0,0-4 312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20:52.9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19251 6884 214 0,'0'14'161'0,"-6"-6"31"16,6 2-10-16,-6-2-22 0,-2-1-34 0,2 0-26 16,0 1-12-16,-7-1 1 0,6-3 5 15,-6 3 11-15,7-3 40 0,-8 3 39 16,2 0 27-16,-1-3 15 0,0 3 9 0,-7 0 12 16,1 1 27-16,-1-1-40 0,-6-3-52 15,-1 3-40-15,-5 1-38 0,-1-5-22 16,1 5-22-16,-7-5-10 0,0 1-10 0,-1 0-5 15,-5-1-5-15,7 1 4 0,-9 0-1 16,2-4-1-16,-7 3 2 0,7-3 0 0,-1 4 1 16,-7-4 1-16,2 0-3 0,-2 0-1 15,1 0 0-15,1 0 0 16,-8-4-5-16,0 1-5 0,1-1-1 0,-1 0-1 16,0-3 0-16,0 0 5 0,8-1-3 0,-8-3 1 15,7 0 7-15,7-4 1 0,-8-3 0 0,7 0 1 16,7 0 0-16,-6-8-2 0,-1 4 1 15,7-4-5-15,1-3-1 0,5 0 3 0,0 0-6 16,0-4 0-16,1 3-2 0,-1 1-3 16,7 0-5-16,7-1-2 0,-7-2-2 0,6 2-6 15,1 1 2-15,-1-1-3 0,7-2 7 16,0 2-10-16,0-3 6 0,0 4-3 0,0-4 2 16,7-4 1-16,-8 0 5 0,8 1 7 15,0-1 6-15,-1-3-5 0,0 0 9 16,7-1 0-16,-6 1-8 0,-1 0-6 0,7 3-1 15,0 1-4-15,0 3-1 0,0-1-4 16,0 2 2-16,0 2-3 0,7 1 10 0,-7 4-5 16,6-1-4-16,1 4-1 0,-7-4 3 15,13 4 4-15,-7-3-2 0,0 3-1 16,8-1 4-16,-1-2-3 0,0 3-1 16,6 0-6-16,1-4 0 0,6 1-2 0,0-1 2 0,1 0 1 15,11 1 0-15,1-5 0 16,0 5 0-16,7-5 0 0,-1 1 0 0,1 0 0 15,0 0 0-15,6 3 3 0,0-4-2 16,7 5-1-16,-8 3 0 0,8 0 3 16,0 0-2-16,0 4-1 0,6 3 0 0,-13 1 0 15,7 2 0-15,-1 5 0 0,-6-4 0 0,0 7 0 16,1 1 0-16,-2-1-3 0,1 0 5 16,1 4-1-16,-2 0 3 0,2 0-6 15,-1 0 5-15,7 0 1 0,-8 0-3 0,8 4 3 16,0-4-3-16,6 0-1 15,-7 0 4-15,1 4 1 0,6-4-4 0,-6 0 0 0,6 3-1 16,-6 1 3-16,6 0-2 16,0-1 3-16,1 4-2 0,-1-3 1 0,0 0-2 0,0 4 0 15,0-5-1-15,0 5 0 0,0-1 0 16,0 0 0-16,-7 0 0 0,7 1 0 0,-6-1 0 16,0 0-3-16,6 1 2 0,-6 3 1 15,6 0 0-15,0-4-4 0,-7 4 2 16,7 3 2-16,-6 1 0 0,6 0 4 0,-13 0-7 15,7-1 2-15,-6 5-2 0,-8-1 2 0,7 0 7 16,-7 0-8-16,1 1-1 16,-1-1-1-16,-5 1 8 0,-1-1 2 0,0 0-4 15,0 0-2-15,0 1-4 0,-6-5 3 0,6 4 1 16,-7 1-3-16,1-4 2 0,-7 3 0 16,7-3 1-16,-7-1 0 0,0 5 0 0,0-5 0 15,-7 1 0 1,1-1-3-16,-1 1 2 0,1 0 1 0,-7 0 0 0,0-1 3 0,0-3-5 15,0 4 1-15,0-4 1 16,-7 0 0-16,1 3 0 0,6-3 0 0,-7 0 0 0,2 0 0 16,-2 1 3-16,-6-1-2 15,6 0-1-15,0-1 0 0,1 5-7 0,0-4 2 16,-7 4 3-16,6-1 4 0,1 4-1 16,-1-3 6-16,-6 3-4 0,6 1-2 0,2-1-1 15,-2 1 0-15,0 2 3 0,0-2-2 16,-6 3-1-16,7-4 0 0,0 1-3 0,-1-1 2 15,1 0 4-15,-1 0-2 0,1-3-1 16,0 0 0-16,-1-1 0 0,-6 1-6 16,6-1 4-16,1 2 2 0,0-2 3 0,-1 1 1 15,-6-1 1-15,6 1 0 0,-6-4-1 16,0 4 5-16,7 3-3 0,-7-4 0 0,0 1-1 16,-7 0-1-16,7 0-2 0,-6 3 2 15,0 0 4-15,-1 0-6 0,0-3 3 0,-5 7-3 16,-2-4-2-16,1 1 3 0,0 3-2 15,-6 0 0-15,-1 0-1 0,-6 0 0 0,1 3 0 16,-2 1 7-16,-5 0-5 16,-1-1-1-16,0-3-1 0,0 4 0 0,1-4 0 15,-7 0 0-15,7-4 0 0,-7 1 0 0,6-1 0 16,1 0 0-16,-1-3 3 0,1-1 1 16,-2 1-2-16,2-1-2 0,-1-3 0 0,1 1 4 15,-1-1-2-15,1 0-2 0,-1-4 0 0,-6 4 0 16,7-4 3-16,-7 1-2 15,7-1 0-15,-8 0-1 0,-5 1 3 0,5-1-5 16,1-4 1-16,-6 1 4 0,-1 3-2 16,7-3-4-16,-6 0 5 0,-1-1-1 0,7-3-1 15,-7 4 0-15,7-4 0 0,0 4 0 0,-1-4 0 16,2 0 0-16,-1 3 0 16,0-3 0-16,-1 0 4 0,1 0-2 0,7 0-2 0,-7-3 3 15,-7 3 1 1,7 0-5-16,-6-4 0 0,-1 4 1 0,7-4 3 0,-13 4-2 0,13-3-1 15,-7-1 0-15,1 0 4 16,6 1-2-16,-7-1-2 0,7 0 0 0,0 1 0 16,-1-1 0-16,1-3 3 0,1 3-2 15,-1-3 0-15,-1 3-1 0,8-3 0 16,-7 3 3-16,6-3-2 0,-6 0-1 0,7-1 0 16,-2 1 0-16,2 0-6 15,-1 0-40-15,8-1-59 0,-8 0-96 0,7 2-90 16,0-6-185-16,-6 5-344 0,6-4-88 0,-7 0 34 15,1-4 101-15,-1 1 287 0</inkml:trace>
  <inkml:trace contextRef="#ctx0" brushRef="#br0" timeOffset="1025.4437">19661 3484 172 0,'-19'3'365'16,"-1"1"158"-16,8-4 16 0,-8 0-51 0,7 0-112 15,6 0-93-15,-6 0-50 0,7 0-62 16,0 0-37-16,-1 0-10 0,0 0 4 16,7 0 4-16,0 0 3 0,0 0 3 0,0 0 4 15,0 0-8-15,7 4-16 0,0-4-14 16,5 0-16-16,1 0-16 0,1 3-10 0,6-3-16 15,5 0-6-15,1 0-5 0,0 0-3 16,13 4-2-16,-7-4-4 0,8 0-7 16,-7 0 4-16,6 0-5 0,-1 0-12 0,2 0 6 15,-7 0-1-15,-1 0-4 0,1 0-5 16,-1-4 2-16,-6 4 1 0,-7-3-7 0,8 3-32 16,-8 0-40-16,-6-4-38 0,1 4-45 15,-2 0-83-15,-5 0-208 0,-1 0-303 0,-6 0-12 16,0 0 27-16,0 0 151 0,-6 4 118 15,-7-4 110-15</inkml:trace>
  <inkml:trace contextRef="#ctx0" brushRef="#br0" timeOffset="1317.3941">19766 3546 232 0,'-26'4'350'0,"6"-1"123"0,-6-3-36 0,13 0-82 0,-7 0-107 0,8-3-85 16,-1 3-59-16,-1 0-39 15,8 0-23-15,0 0-15 0,0 3-10 0,-2-3 8 0,2 4 24 16,0-1 36-16,-1 1 58 0,0 3 62 16,1 1-9-16,-1 3-34 0,-5 4-33 0,5 3-25 15,-6 0-22-15,0 8-16 16,0-1-12-16,0 8-12 0,0 1-4 0,0 2-2 0,-1 4 0 16,2 0 0-16,-1 5 0 0,6-5-3 15,-6 4-1-15,1-4-5 16,4 1-10-16,2 2-5 0,0-6-3 0,-1 3-3 15,0-3-2-15,7-1 0 0,-6-3-3 0,6 1 5 16,-7-1-4-16,7-4-2 0,0-4 0 0,0 5-5 16,-6-8-15-16,6 3-27 15,0-6-46-15,0-1-79 0,0 0-157 0,6-3-160 0,-6-1 5 16,0-6-153-16,0 3 59 16,0-7 93-16,0 3 70 0,-6-3 132 0</inkml:trace>
  <inkml:trace contextRef="#ctx0" brushRef="#br0" timeOffset="1563.734">19355 4392 354 0,'7'-7'614'0,"0"3"111"0,-7-3-121 0,6 0-120 0,0-4-98 16,2 3-114-16,4 1-93 0,1 0-61 16,0-1-44-16,6-3-25 0,8 4-4 15,-1-4 5-15,6 0 2 0,-6-4 2 16,13 4-4-16,-6 0-4 0,7-3-12 0,-8 3-10 15,7-4-10-15,0 4-4 0,-7 0-4 16,1 0-4-16,-1 0-15 0,1 4-31 0,-7-4-37 16,0 3-58-16,0 1-131 0,-6 0-295 15,-1 3-119-15,-5-3-61 0,-2-1 86 0,2-3 115 16,-8 4 222-16</inkml:trace>
  <inkml:trace contextRef="#ctx0" brushRef="#br0" timeOffset="1968.255">20346 3462 92 0,'6'-7'316'0,"1"-5"157"0,-1 5 30 16,-6-4-6-16,0 4-75 0,6-1-86 0,-6 1 5 15,0 3-56-15,0 1-60 0,0-1-40 0,0 0-30 16,7 1-24-16,-7-1-23 0,0 4-24 16,0-4-21-16,0 1-21 0,0 3-15 0,0-4-10 15,0 0-3-15,0 4 4 0,0 0 1 16,0 0 7-16,0 0 0 0,0 0 5 0,-7 0 0 16,7 0 1-16,0 4-3 0,0 0-6 15,0-1-1-15,-6 5-2 0,6-1-2 16,-6 4-4-16,6 0-5 0,-7 0-1 0,7 0 1 15,-6 0-1-15,6 4 0 0,-7-4-3 16,7 0 0-16,0 0-1 0,-7 0 0 0,7-4 2 16,-6 4-1-16,6-4-3 15,0 1 2-15,-6-5-1 0,6 1-2 0,0 0-3 16,0-1-12-16,0 1-31 0,0-1-47 0,0 1-64 16,0 0-118-16,0-1-254 0,-7 1-213 15,7 0-89-15,0-1 90 0,0 2 90 16,0-2 279-16</inkml:trace>
  <inkml:trace contextRef="#ctx0" brushRef="#br0" timeOffset="2346.0841">20405 3748 185 0,'-8'7'144'0,"2"4"54"15,6-4 7-15,-13 0-4 0,6 1-23 16,1-5-15-16,0 5-8 0,-1-1 22 16,-6-3 28-16,6 3 23 0,-5 0 10 0,5-3-2 15,-6 3 5-15,6 1 24 0,-5-1-41 16,-2 0-48-16,2 4-40 0,-2 1-34 0,1-1-26 16,0-1-16-16,-6 5-11 0,5 0-6 15,-5 3-4-15,6 0-2 0,-6 4-4 0,5 0-6 16,-5 0 1-16,6 4 2 0,0 0-4 15,0-5-11-15,0 5-5 0,7 0-2 16,-8 0 1-16,8-1-6 0,0-3 0 0,6 4-2 16,-7-5 2-16,7 1-2 15,0 1 0-15,0-5 4 0,0 0 0 0,0 1-4 16,0-1-13-16,7-4-35 0,-7 1-54 0,6-4-101 16,0 4-177-16,-6-4-159 0,6-4-80 0,2 1-49 15,-8-1 72-15,6-3 84 0,0-1 198 16</inkml:trace>
  <inkml:trace contextRef="#ctx0" brushRef="#br0" timeOffset="2726.6447">20326 4275 155 0,'13'-7'252'15,"-6"-1"56"-15,-1 1-23 0,1 3-71 16,-1-3-58-16,7 0-30 0,-6-1 9 0,-1 1 25 15,8 0 40-15,-8-1 32 16,7 5 19-16,-7-4 0 0,7-1 17 0,-6 5-51 0,5-5-51 16,-4 5-49-16,-2 3-28 0,7-5-16 15,-6 5-14-15,5-3 1 0,-5 6-8 0,-1-3-1 16,8 5 4-16,-2-2 3 0,-5 5 4 16,6-1 4-16,0 4-7 0,0 3-4 0,0-3-5 15,1 8-7-15,4-1-7 0,-4 4-8 16,-1-3-2-16,-1 2-5 0,2 1-6 15,-2 0-5-15,2-3 2 0,-1-1-2 0,0 0-5 16,-6-3 0-16,-1 0-1 0,6-4 0 16,-12 0 0-16,8-4 0 0,-2 0-8 0,0 1-16 15,-6-5-34-15,7 1-79 0,-7-1-157 16,0 1-329-16,0-4-150 0,6 0-14 0,-6 0 163 16,0-4 100-16,7 1 123 0</inkml:trace>
  <inkml:trace contextRef="#ctx0" brushRef="#br0" timeOffset="2969.9779">20847 4326 32 0,'0'-7'288'0,"0"-4"106"0,0 0 14 0,0 3-52 0,0-3-59 0,0 4-78 16,0-4-66-16,0 8-45 0,0-5-32 0,0 5-6 16,0-1 39-16,0 0 57 0,-6 1 106 0,6 3 7 15,-6-4-39-15,-2 4-43 0,-4 4-46 16,-2-1-31-16,1 1-27 0,-7 3-25 0,2 4-15 15,-2 0-14 1,-7 4-13-16,9-1-7 0,-9 5-4 0,1-4-5 0,0 3-7 16,6 0 1-16,1-3 0 0,-1-1 0 0,1 1-3 15,-1 0-3-15,8-4-9 0,-2-4-20 16,8 4-27-16,-8-3-42 0,8-1-66 16,0 0-132-16,-1-3-199 0,7 0-64 0,-6-1-121 15,6-3 108-15,-7 4 87 0,7-4 60 16</inkml:trace>
  <inkml:trace contextRef="#ctx0" brushRef="#br0" timeOffset="3459.6739">20951 3942 262 0,'7'-4'485'0,"0"0"158"16,-1-3-34-16,0 3-154 0,-6 1-97 0,6-1-89 0,-6 0-86 16,8 4-63-16,-8-3-43 0,6 3-28 15,-6-4-11-15,6 4 4 0,-6 0 4 0,7 0 4 16,-1 0-2-16,-6 0-2 0,7 0-6 15,0 0-1-15,5 4-2 0,-6-4-1 0,8 7 0 16,-8-3-2-16,8-1-4 0,-1 5-4 16,-7 3-2-16,7-4 0 0,-6 4-5 15,5 3 1-15,-5-3 2 0,0 4 0 0,6 3-2 16,-7 1 16-16,-6-1 8 0,6 1 2 16,-6 2 5-16,0 5-2 0,0 0-4 0,-6 0-3 15,6 3-1-15,-13 0-6 0,7 0-5 16,-8 0-4-16,2 5-7 0,-8-5-5 0,7 4-3 15,-7-4-2-15,0 0-3 16,2 1 1-16,-2-4-2 0,1-5-1 0,-1 1 3 0,7-3-5 16,-7-5 1-16,0 4 4 15,8-6-5-15,-8-1-15 16,1 0-28-16,5 0-58 0,-4-4-105 0,-2-3-301 0,0-1-431 16,1 1-110-16,-1-4 117 15,-6-4 381-15</inkml:trace>
  <inkml:trace contextRef="#ctx0" brushRef="#br0" timeOffset="30592.6189">24293 5403 35 0,'-7'0'35'0,"7"0"17"0,-7 0 9 0,7 0-1 16,-6 0 0-16,-1 0 2 0,1 0-4 15,6 0-4-15,-6 0-8 0,-2 0-5 0,8 0-7 16,-6 0-3-16,0 0-1 0,6-3 0 16,-6 3 2-16,-2 0 8 0,2 0 5 0,6 0-1 15,-6 0-6-15,-1 0-9 0,1-4-7 16,6 4-6-16,-7 0-7 0,0 0-3 0,1 0-3 15,0 0-2-15,6 0 2 0,-7 0-3 16,0 0-2-16,1 0 4 0,6 0-2 16,-6 0 0-16,-1 0-2 0,7 4 1 0,-7-4 0 15,1 0 1-15,-1 0-3 0,7 0 2 16,-6 0 0-16,0 0 0 0,6 3 0 0,-8-3 1 16,8 0 0-16,-6 0 1 0,0 0 4 15,6 0 13-15,-6 4 19 0,6-4 24 0,-7 0 23 16,0 0 19-16,7 0 19 0,-6 0 24 15,6 0 41-15,-7 0 13 0,7 0-7 16,-6 0-18-16,6 0-16 0,-6 0-16 0,6 0-19 16,-8 0 20-16,8 0-8 0,-6 0-19 15,6 0-22-15,-6 0-23 0,6 0-16 0,0 0-14 16,0 0-10-16,-6 0-5 0,6 0 1 16,0 0 8-16,0 0 8 0,0 0 5 0,0 0-1 15,0 0 3-15,6 0 1 0,0 0-2 16,8 0-5-16,-2 0-9 0,8 0-8 15,5 0-2-15,2 0-7 0,5 0-4 0,1 0-5 16,-1 0-1-16,2 0-4 0,5 0 0 0,-1 0-1 16,-5 0-2-16,-1 0-2 0,1 0 0 15,-1 4 2-15,-5-4-11 0,-1 0-45 16,0 0-60-16,-7 3-84 0,1-3-89 0,-8 0-71 16,2 0 31-16,-1 4-92 0,-6-4-127 15,-1 0-18-15,-6 3 8 0,-6-3 211 0</inkml:trace>
  <inkml:trace contextRef="#ctx0" brushRef="#br0" timeOffset="31045.2166">24234 5418 267 0,'-14'3'194'0,"2"1"0"15,-1 0-22-15,-1-1-47 0,8 1-40 0,-7 0-23 16,6-1 6-16,-5 5 15 0,5-5 12 15,-6 2 16-15,6 2 21 0,-5 0 12 0,-2 0-8 16,8 1-14-16,-7-1-16 0,0 4-16 16,-6 0-17-16,5 0-15 0,2 3-13 0,-2 1-10 15,1-4-9-15,0 4-6 0,0-4-3 16,7 0 3-16,-8 0-1 0,8 0-1 16,0 0 0-16,-1 0 0 0,1-4-2 0,-1 0 1 15,0 4 3-15,1-3 5 0,6-1 9 0,-6 4 3 16,6-4 5-16,-7 4 10 0,7 4 17 15,-7-1 2-15,1 9-3 0,0-5-5 0,6 8-2 16,-7 3-3-16,-6 0-4 16,6 8-4-16,1 0 1 15,0 3-10-15,-8 0-3 0,8 1-4 16,0 2-7-16,-2-3-2 0,-4-3-6 16,12 0-1-16,-7-4-4 0,1-4 0 0,-1 1-3 0,7-5 1 15,-6-3-3-15,6 0-6 0,-7-4 1 0,7-3-1 0,0 0 1 16,-6-1 0-16,6 1 3 15,0-4-5-15,-6-3-28 0,6 2-31 0,0-2-36 0,0-1-37 16,0-3-36-16,0-1-89 16,0 1-35-16,0 0-76 0,0-1-79 0,-8-3 11 0,8 0-18 15,0 0 15-15,0 0 141 0</inkml:trace>
  <inkml:trace contextRef="#ctx0" brushRef="#br0" timeOffset="31378.9236">23713 6118 229 0,'0'-8'187'0,"0"5"25"16,0-5-1-16,0 5-42 0,0-1-45 0,0 0-37 16,0 1-15-16,0-5 0 0,0 5 9 15,0 3 19-15,6-7 20 0,-6 3 3 0,6 0-2 16,2-3-10-16,4 3-16 0,-5-7-15 15,12 4-13-15,0-4-17 0,8 0-10 0,-1-4-7 16,0 4-5-16,6 0-5 0,-5 0-7 16,5-3-6-16,-6 6 0 0,1-3-7 0,-9 0 1 15,9 4 0-15,-14 0-3 0,6 3 3 16,-5-3-2-16,-2 3-6 0,1 0-5 16,1 0-21-16,-8 1-30 0,0-1-35 0,1 4-47 15,0-4-45-15,-7 4-51 0,6 0-6 0,-6-3-14 16,6 3-47-16,-6 0-7 0,7 0 8 15</inkml:trace>
  <inkml:trace contextRef="#ctx0" brushRef="#br0" timeOffset="31750.0759">24475 5792 168 0,'6'0'90'0,"-6"-4"34"0,7 4-19 0,-7 0-22 15,6-4-13-15,-6 4-9 0,7 0 3 0,-7-3 6 16,0 3-3-16,6 0-4 0,-6-4-6 0,0 4-3 16,0 0-2-16,0 0 4 0,0 0 3 15,0 0 9-15,0 0 6 0,0 4 2 0,-6-1 3 16,-1 5 2-16,1-1 1 15,-1 8-4-15,1-1-6 0,-8 4-10 0,2 4-6 0,-2 4-4 16,2 4-7-16,-1-1-4 16,6 4-6-16,-6-4-5 0,0 4-6 0,6-4-2 15,-5 1-2-15,5-5-4 0,0 1-6 16,1 0-1-16,6-4-3 0,-7-4-4 0,7 0 2 16,-6-3-1-16,6 3 0 0,0-7-2 15,0 4-5-15,-6-4-19 0,6 0-31 16,0 0-42-16,0-4-40 0,0 1-47 0,0-5-55 15,0 1-73-15,0 0-86 0,6-1-1 16,-6-3 111-16</inkml:trace>
  <inkml:trace contextRef="#ctx0" brushRef="#br0" timeOffset="32185.2865">24514 6136 105 0,'0'4'348'16,"0"-1"122"-16,0-3-50 0,-7 4-58 15,7-4-95-15,0 0-84 0,0 0-64 0,-6 0-42 16,6 0-24-16,0 0-13 0,0 0-7 16,6-4-5-16,-6-3-2 0,7 3-4 15,-7-3-3-15,12-4-3 0,-4 4 1 0,-2-4-1 16,7-4-1-16,0 4 1 0,0-3 0 15,-1 3-1-15,2 0 2 0,-8 3-3 0,8-3-3 16,-8 7-2-16,0-3-2 0,1 0 5 16,-7 3 13-16,6 0 32 0,1 4 26 0,-7 0 11 15,7 0 2-15,-7 0-8 0,6 4-3 16,-6 3-7-16,6 1-4 0,1 3-6 0,0 4-5 16,-1-1-2-16,1 1-4 0,-1 3-6 15,1 0-4-15,-1 4-7 0,1-3-3 16,5 2-9-16,-4-2-2 0,-2-1-10 15,0 1-2-15,7-5-5 0,-6 1-1 0,-1-4-2 16,1 3-1-16,-1-6-6 0,0 3-37 16,-6-4-62-16,8 0-68 0,-2 1-56 0,-6-4-82 15,0-1-66-15,6-3-72 0,-6 4-95 16,0-4 35-16,7 0 1 0,-7 0 81 0</inkml:trace>
  <inkml:trace contextRef="#ctx0" brushRef="#br0" timeOffset="32445.5133">24905 6161 256 0,'0'-7'365'0,"6"0"90"16,-6-4-70-16,0 4-86 0,0-1-95 15,6 1-71-15,-6 3-47 0,0 1-18 0,-6 3 5 16,6-4 11-16,0 4 10 0,-6 0 6 16,-8 4-4-16,2-1 9 0,-2 5 4 0,-5 3-14 15,-7 0-20-15,6 3-18 0,-12 1-20 16,5 3-11-16,2 1-9 0,-8-5-6 0,7 5-3 15,0-1-2-15,0 0-4 0,6-3-1 16,1-4-9-16,6 4-22 0,0-8-36 0,-1 0-44 16,2 1-49-16,5-1-1 0,1-3-67 15,6-1-118-15,-7-3-117 0,7 0-40 0,0 0-16 16,0 0 147-16</inkml:trace>
  <inkml:trace contextRef="#ctx0" brushRef="#br0" timeOffset="32803.4853">24970 5861 77 0,'6'-7'228'0,"0"-1"56"0,1 1-5 16,-7 0-64-16,7 3-63 0,-1-3-42 15,1 3-11-15,-7 1 11 0,6-1 12 16,-6 0 3-16,6 4 0 0,2-3 5 15,-8-1 9-15,6 4 3 0,0 0-2 0,0 0-9 16,2 0-9-16,-2 4 34 16,0-1 5-16,1 5-12 0,-1 3-16 0,-6 0-17 0,0 3-16 15,7 4-11-15,-14 5-8 16,7 6-14-16,-6 0-13 0,-7 4-12 16,7 4-12-16,-8 0-10 0,2-1-2 0,-2 1-4 0,1 0-4 15,0-5-1-15,0 1-4 0,1-3 3 16,-2-5-4-16,1 1 4 0,0-4-4 0,0 0 1 15,0-4-4 1,0 0-21-16,7-3-35 0,-8 0-51 0,8-4-56 0,-1 0-65 0,-5-1-77 16,5 2-29-1,0-5-18-15,1 1-97 0,0-5-77 0,-2 1-44 0,2-1 79 0</inkml:trace>
  <inkml:trace contextRef="#ctx0" brushRef="#br0" timeOffset="33198.6662">25230 6077 294 0,'6'4'510'0,"2"0"108"16,-2-4-58-16,0 3-154 0,0-3-138 16,-6 0-55-16,8 0-60 0,-8 0-46 15,6 0-12-15,-6 0 8 0,6 0 9 16,-6 0 8-16,7 0 3 0,-1 0-8 0,-6 0-13 0,7 0-14 16,6 0-18-16,-1-3-18 0,2 3-14 15,5-4-9-15,1 0-8 0,6 4-9 16,-6-3-5-16,5-1-2 0,-5 1-3 15,6-1-8-15,-13 4-28 0,7-4-67 0,-8 1-85 16,2 3-114-16,-1-4-120 0,0 4 0 16,-7 0-22-16,1 0-105 0,-7 0-75 0,6 0 32 15,-6 4 238-15</inkml:trace>
  <inkml:trace contextRef="#ctx0" brushRef="#br0" timeOffset="33423.0841">25354 6198 98 0,'-19'15'344'0,"5"0"113"0,2-8-67 0,-2 4-86 16,1-4-88-16,7-3-74 0,0 3-50 16,-2 0-26-16,2-3-9 0,6 0 10 15,-6-1 18-15,6 5 23 0,0-5 17 0,0-3 5 16,0 4 28-16,0 0 18 0,0-4-13 16,6 3-21-16,0 1-26 0,2 0-29 0,-2-4-18 15,7 4-22-15,0-1-15 0,0 1-8 16,-1-4-8-16,8 4-5 0,-7-4-3 0,1 0 1 15,5 3-6-15,-6-3-13 0,0 0-38 0,0 0-48 16,0 0-56-16,0 0-78 0,-6 0-72 16,5 0-6-16,-5 0-87 0,0-3-109 15,-1 3-80-15,1-4 20 0,-1 4 216 0</inkml:trace>
  <inkml:trace contextRef="#ctx0" brushRef="#br0" timeOffset="33943.5966">25810 6195 131 0,'0'3'366'16,"6"-3"143"-16,-6 4-26 15,0-4-66-15,0 0-105 0,0 0-93 0,0 4-68 0,0-4-39 16,6-4 2-16,-6 4 12 0,8-4-6 16,-8-3-14-16,6 3-15 0,0-3-15 0,1-4-16 15,0 3-16-15,-1-6-11 16,0 3-6-16,7 0-7 0,-6-4-5 0,6 1-2 16,-7-1-1-16,8 4-3 0,-8-3-1 0,0 3-5 15,7 3-2-15,-6-3-1 0,0 4 0 16,-1-1-2-16,0 1 2 0,-6 3-3 15,8 1 2-15,-8-1-3 0,6 0 1 0,-6 4-4 16,0-3 5-16,6 3 1 0,-6 0 1 16,6 0 0-16,-6 0 3 0,7 0 3 0,-7 3 2 15,7 1-1-15,-1 0 7 0,1 3 3 16,-1 4 2-16,0 0 1 0,8 0 0 0,-8 4 3 16,8 3 0-16,-8 0-4 0,7 1 0 15,0-1-4-15,-6 4-2 0,5-3-4 0,-5-1 0 16,6 4-1-16,-7-8-2 0,1 1-2 15,-1 0-3-15,1-1 2 0,0 1-2 0,-1-4-37 16,0-4-59-16,-6 4-73 0,8-3-75 16,-8-1-72-16,6-3-1 0,-6-1-89 0,0 1-122 15,0 0-69-15,-6-1 32 0,6-3 218 16</inkml:trace>
  <inkml:trace contextRef="#ctx0" brushRef="#br0" timeOffset="34243.6141">26195 6235 105 0,'0'-7'248'0,"0"-1"56"0,0-3-10 16,0 4-70-16,0 3-68 0,0-3-48 15,0 0-15-15,0 3 18 0,0 1 21 0,0-2 12 16,0 5-1-16,0-3-15 0,-8 0-24 0,8 3-23 16,0-5-12-16,0 5-3 0,0-3 0 15,-6 3 6-15,6 0-4 0,-6 3 6 16,-8 2 7-16,1 1-6 0,1 2-2 0,-8 3-4 15,0 4-3-15,1-1-4 0,-7 1-9 16,6 0-4-16,-6-1-11 0,7-3-15 16,-1 4-7-16,7-4-3 0,-7 0-3 0,8-4-7 15,-2 1-15-15,2-1-37 0,5-3-45 16,0 3-47-16,1-3-53 0,-1-1-7 0,7 1-66 16,-6-4-115-16,6 0-108 0,0 0-66 15,-6 0 30-15,6 0 202 0</inkml:trace>
  <inkml:trace contextRef="#ctx0" brushRef="#br0" timeOffset="34774.7922">26943 5752 71 0,'6'-8'172'16,"1"0"48"-16,6 1-39 16,-6 0-31-16,-1 0-39 0,0-4-25 0,2 3-5 0,-2-3 10 15,-6 4 11-15,6 0 2 0,-6-4-5 16,0 3 3-16,6-2 1 15,-6 2-13-15,-6-3-16 0,6 4-21 0,0-4-17 0,-6 4-12 16,0-1-8 0,-2 1 3-16,2 3 0 0,0-3-1 0,-1 3 2 0,-6 0 2 0,6 1 6 15,1-1 8-15,-7 4 9 0,6 0 6 16,-5 4 6-16,5-4 2 0,-6 7 2 0,6-3-1 16,-5 7-3-16,-2 0 0 15,2 4 0-15,4-1 2 0,-4 8 5 0,-1 0 21 0,0 7 15 16,0 1 17-16,7 7 5 15,-8-1-5-15,8 4-1 0,-7 4-7 0,6 0-15 0,1 0-8 16,-1 0-18-16,1 0-16 16,-1 0-11-16,7-4-8 0,-7 4-1 0,7-3 0 0,-6-5-3 15,6 4 2-15,0-6-2 0,-6-1-3 16,6-1-1-16,0 1-1 0,0-3-5 0,0-5-8 16,-7 1-2-16,7 0 0 15,0-1 2-15,-7-3-2 0,7 0-1 0,0-3-6 16,-6-1-19-16,6-3-37 0,-6-1-47 15,6 1-68-15,-7-4-77 0,1 0-95 0,-1-4-55 16,-6 0 4-16,7 1-82 0,-8-1-63 16,-5-7-26-16,6 0 81 0</inkml:trace>
  <inkml:trace contextRef="#ctx0" brushRef="#br0" timeOffset="35049.9177">26357 6381 126 0,'-6'-14'350'0,"-2"-1"145"0,8 1 3 0,-6-1-30 16,6 4-106-16,-6-4-102 0,6 4-73 16,0 0-29-16,0 0-20 0,0 4-1 15,0-4 7-15,0 4 5 0,6-1-3 16,-6 1-4-16,6 0-7 0,8-1-12 0,-1 5-18 16,0-5-17-16,0 1-19 0,13 3-17 0,-6-3-12 15,5 4-14-15,8-2-9 0,0-1-7 16,0 1-3-16,5 2-5 0,-5-1 2 15,0 0-1-15,-1 1-10 0,1-1-21 16,-7 4-44-16,0-3-56 0,-7-1-71 0,1 4-81 16,0 0-93-16,-8-4-62 0,-5 4 22 0,6 0-77 15,-7 0-66-15,1 0-26 0,-7 0 108 16</inkml:trace>
  <inkml:trace contextRef="#ctx0" brushRef="#br0" timeOffset="35349.023">26996 6077 98 0,'6'-3'294'0,"0"-1"101"16,0 1-11-16,1-1-69 16,-7-3-70-16,7 3-75 0,-7 0-58 0,0 1-26 0,6-1-10 15,-6 0 0-15,7 1-6 16,-7-1-8-16,0 0-17 0,0 0-14 0,0 4-11 0,6-3-3 16,-6-1 2-16,0 4 8 15,0 0 6-15,-6 0 3 0,6 4 6 0,-7 3 2 16,1 1 1-16,-1 3 1 0,0 3 15 15,-5 1 1-15,-2 3-1 0,2 0-6 16,-2 4-7-16,1 0-5 0,1 1-10 0,-2-2-9 16,8 1-3-16,0 0-6 0,-8-3-4 15,8-1-2-15,6 0-3 0,-7-3-4 0,7 0 0 16,-6-4 2-16,6 0-3 16,0 0-21-16,-6 0-57 0,6-4-74 0,0 0-48 0,0-3-31 15,0-1-93-15,6 1-165 0,-6 0-78 16,0-1-29-16,6-3 241 0</inkml:trace>
  <inkml:trace contextRef="#ctx0" brushRef="#br0" timeOffset="35779.1755">27047 6308 98 0,'6'0'342'0,"-6"-4"117"0,0 4-47 15,0-3-66-15,0 3-100 0,0-4-81 16,8 4-60-16,-8-4-36 0,0 1-16 15,6 3 1-15,-6-4 6 0,6 0 5 16,-6 1-1-16,14-5-2 0,-8 5-5 0,0-4-8 16,1-1-3-16,6 1 1 0,0 0 12 15,-7-1 5-15,8 1 1 0,-8 0-7 0,0-1-8 16,7 5-18-16,-6-1-8 0,0 0-8 0,-1-3-6 16,-6 7-6-16,6-4-3 0,-6 4-3 15,8-3 2-15,-8 3 0 0,6 0 2 16,-6 0 6-16,6 0 3 0,-6 0 9 0,6 0 2 15,-6 3 8-15,7-3 4 0,0 8 6 16,-1-1-3-16,1 0 5 0,-1 4 4 0,8 0-9 16,-8 4 4-16,0 0 10 0,7-1-2 15,-6 1-1-15,6-1-13 0,-7 5-7 0,8-4-6 16,-8-1-6-16,0-3-5 0,0 4-5 16,2-4 2-16,-2 0-1 0,0-4-1 15,1 4-4-15,-1-4-2 0,1-3-14 0,-7 3-19 16,7-3-31-16,-7 0-54 0,0-4-108 15,6 3-153-15,-6-3 1 0,0 4-51 0,6-4-63 16,-6 0-10-16,6 0 13 0,-6-4 90 0</inkml:trace>
  <inkml:trace contextRef="#ctx0" brushRef="#br0" timeOffset="36021.2526">27464 6374 171 0,'-6'-7'310'15,"6"0"114"-15,0-4-34 0,0 3-54 16,0 1-81-16,0-4-80 0,-7 4-55 0,7-1-34 15,0 1-15-15,0-1-9 0,0 5-8 16,0-1-9-16,-7 0-10 0,7 1-4 0,0 3 9 16,0-4 7-16,-6 4 13 0,6-4 4 15,-6 4 18-15,-8 4-7 0,8 0-10 0,-7-1-14 16,0 5-15-16,-6-1-13 16,5 0-7-16,-5 5-6 0,6-5-2 0,-7 4-2 15,7 0-4-15,1 0 2 0,-2-4-1 16,1 1-7-16,7-1-21 0,-1 0-43 0,0 0-58 15,1-3-32-15,0 0-35 0,6-1-66 0,-6 1-130 16,6-4-113-16,0 4-72 0,-8-4 110 16</inkml:trace>
  <inkml:trace contextRef="#ctx0" brushRef="#br0" timeOffset="36489.5455">27698 5953 62 0,'0'0'260'0,"0"0"73"0,7 0-28 0,-7 0-83 15,0 0-72-15,7 0-48 0,-7 0-17 16,6 3 16-16,-6-3 17 0,0 4 16 16,6-4 4-16,-6 4 3 0,7-1-4 15,-7 1-10-15,7 3-9 0,-7 1-13 16,6 3-8-16,-6 3 17 0,7 1 4 0,-7 0-6 15,0 3-11-15,0 0-3 0,0 4-2 16,0 4-2-16,0-4-6 0,-7 3-6 0,1 1-4 16,6-4-4-16,-14 4-7 15,8-4-10-15,0 3-14 0,-8-2-7 0,-5-1-16 0,6-4-6 16,-6 4-3-16,5-4-2 0,-5 0-1 16,-1-3-6-16,8 0-30 0,-8 0-53 0,7-4-77 15,0 0-121-15,0-4-156 0,-7 0-35 16,7 0-132-16,-6-3-84 15,6 0 21-15,-7-4 271 0</inkml:trace>
  <inkml:trace contextRef="#ctx0" brushRef="#br0" timeOffset="47893.289">2898 9313 70 0,'0'3'58'0,"0"-3"12"0,0 3-5 0,0-3 3 0,0 4-11 15,0-4-16-15,0 4-13 0,0-4-9 16,0 4-7-16,0-4-6 0,0 0 0 0,0 3 0 16,0-3-2-16,0 0 6 0,0 4 3 15,0-4 3-15,0 0 2 0,0 0 0 0,0 4-6 16,0-4-4-16,0 0-2 0,0 0-2 15,6 0 0-15,-6 0-9 0,0 0-17 16,0 0-25-16,0 0-33 0,0 0-46 0,0 0-17 16</inkml:trace>
  <inkml:trace contextRef="#ctx0" brushRef="#br0" timeOffset="49269.2275">3028 9162 97 0,'0'-4'98'0,"0"1"36"0,0-1 6 0,7 4-15 0,-7-4-21 0,0 1-2 15,0 3-4-15,6-4-3 0,-6 0 3 0,0 4 4 16,0-3 6-16,0 3 2 0,0-4 9 15,0 4 14-15,0-4 1 0,7 4-6 0,-7-3-8 16,0 3-6-16,0 0-10 0,0-4-7 16,0 4-10-16,0 0-8 0,0-4-3 0,0 4-1 15,0 0 3-15,0-3 23 0,0 3 3 16,0 0-12-16,0 0-7 0,0-4-15 0,0 4-8 16,0 0-13-16,0 0-8 0,0 0-9 15,0 0-8-15,0-4-8 0,0 4-6 16,0 0 2-16,0 0-2 0,0 0 1 0,0 0 1 15,0-3-3-15,0 3-3 0,0 0-2 16,0 0 3-16,0 0 3 0,0 0 7 16,0 0-4-16,-7 3 3 0,7-3-3 0,0 0-1 15,0 0 0-15,0 0 0 0,-6 4-3 16,6-4-1-16,0 0 3 0,-7 4 1 0,7-4 0 16,0 0 0-16,0 0-2 0,-7 3-2 15,7-3-5-15,0 4-2 0,-6-4 2 0,6 4-2 16,-6-4 1-16,6 3-1 0,-8-3 2 15,8 4-2-15,0 0 3 0,-6-4-3 16,6 3-4-16,-6 1 2 0,6-4 4 0,0 4-2 16,-6-1-1-16,6 1 0 0,0 0 0 15,-7-1 0-15,7 1 0 0,-7-1 0 0,7 1 0 0,-6 0 2 16,6-1-1-16,0 2 2 16,-7-2-2-16,7-3 3 0,-6 4-3 0,6 3 1 15,0-3 2-15,-6-4 0 0,6 3 0 16,-8 1-3-16,8 0-1 0,0-1 3 15,-6 1 1-15,6 0-2 0,-6-1 0 0,6 1 2 16,-6 0 0-16,6-1 0 16,0 1 0-16,-7 0-3 0,7 3 8 0,-7-3 5 0,7 3 0 15,0 0-1-15,-6 1 7 0,6 2-2 0,-7 1-4 16,7 0 4-16,-6 4 4 0,6 0 4 16,-7 0 2-16,7 3-1 0,0 0-2 15,0 0-1-15,0 1 0 0,0 3-2 0,0-4 2 16,0 4 5-16,7 0 1 0,-7 0 2 15,6 0-3-15,1 0 3 0,-1-4-1 0,1 5-1 16,0-5-4-16,-1 4 6 0,0-4 0 16,8-3 3-16,-8-1 5 0,7 1 12 0,0-1-1 15,0-3 1-15,-1-3-3 0,2-1-5 16,6-7-6-16,-1 0-5 0,7-3-6 0,7-5-1 16,-7-7-10-16,13-3-1 0,-1-4-7 15,2-7-5-15,5 0 5 0,-6-5 0 0,1 2-5 16,-1-5-2-16,-7 1 3 15,1 3 4-15,-13 3 4 0,-1 1-1 0,0 0 3 0,-12 7 1 16,-1 0 0-16,1-1 0 0,-7 5-3 16,0 0-2-16,-7 3 0 15,7 1-7-15,-6-1 5 0,-7 0-2 0,0 4-4 0,6 1-1 16,-5-1-1-16,-2 3 0 0,-5 0 0 16,6 1 0-16,-6 0 0 0,5 3 0 15,-5-3 0-15,6 3-3 0,-6 4 2 16,5-3 1-16,1-1 0 0,6 4-4 0,-6-4 2 0,7 4-1 15,0-3-1-15,-1 3 2 0,7 0 2 16,-7 0 0-16,7 0-4 0,-6-4-1 0,6 4 4 16,-6 0 0-16,6 0-2 15,0 0 2-15,-7 0-6 0,7-4 1 16,0 4 0-16,-7 0 1 0,7 0-3 0,-6 0-1 16,6 4 2-16,0-4 5 0,-7 0-2 0,7 0 3 0,-6 0 0 15,6 0 4-15,0 4 5 16,-6-4-5-16,6 0-2 0,-7 0-4 0,7 0-5 15,0 0 5-15,0 3-5 0,-7-3-4 0,7 0 8 16,0 0 2-16,0 0-4 0,-6 0 0 16,6 0-2-16,0 0 5 0,0 0-2 15,0 0 0-15,-6 0 1 0,6 0 2 0,0 4 2 16,0-4-7-16,0 0 1 0,0 0 0 16,0 0 4-16,0 0 2 0,0 4-6 0,0-4 4 15,0 0 4-15,0 3-1 0,0 1 2 16,0 0-2-16,0-1 13 0,6 5 1 15,-6 2 0-15,-6 6 0 0,6 2-7 0,0 0-2 16,0 0 3-16,-8 4-3 0,8 0 0 16,-6 0-1-16,6-4-4 0,-6 5 0 0,6-5-1 15,-7-3 0-15,7 3 0 0,0-7 0 16,-6 3 3-16,6-6-2 0,0 3-1 0,0-4 0 16,-7 0 4-16,7-3-2 0,0 4-9 15,0-5-22-15,0 0-27 0,0 2-44 0,0-2-35 16,0 1-46-16,0-4-60 0,0 4-53 0,0-1-92 15,0-3-157-15,0 4-24 0,0-4-94 16,0 4 27-16,0-4 37 0,7 0 259 16</inkml:trace>
  <inkml:trace contextRef="#ctx0" brushRef="#br0" timeOffset="49534.1241">3861 9360 411 0,'26'11'731'0,"-6"0"148"0,-7-4-75 16,1-3-136-16,-8 3-213 16,0-3-191-16,0-1-144 0,2-3-115 0,-2 4-89 0,0-4-67 15,1 4-46-15,-1-1-45 0,-6-3-75 16,7 4-63-16,-7-4 36 0,7 0-70 15,-7 0-126-15,0 4-31 0,6-4 18 0,-6-4 223 16</inkml:trace>
  <inkml:trace contextRef="#ctx0" brushRef="#br0" timeOffset="50620.6444">4578 8708 203 0,'-7'-4'568'0,"1"0"174"16,-7 1-47-16,0-5-50 0,0 1-83 0,0 0-146 16,6 3-138-16,-6-3-104 0,7 3-70 15,-1 1-40-15,1-1-22 0,-1 0-6 16,7 1 2-16,0 3 15 0,0 0 19 0,7-4 6 15,-1 4 12-15,7-4-7 0,0 1-6 16,1 3-18-16,5-4-19 0,0-3-10 0,8 3-7 16,5-3-8-16,-6 3-7 0,7-4-6 15,-1 1-7-15,7 0-14 0,-13-1-44 0,7 1-68 16,-7 0-61-16,0 3-38 0,-7-3-59 16,-5 3-216-16,-2 1-278 0,2-5-56 0,-14 5 57 15,0-1 90-15,-7-3 303 0</inkml:trace>
  <inkml:trace contextRef="#ctx0" brushRef="#br0" timeOffset="50843.8944">4721 8470 212 0,'-6'4'415'0,"-1"-1"128"15,1 1-47-15,-1-1-91 0,0 1-80 0,1 0-67 16,6 3 22-16,-6 4-12 0,0 0-19 16,6 7-12-16,-8 0-8 0,2 8-17 15,6 0-13-15,-6 7-29 0,-1 7-31 0,1 8-28 16,-1 7-7-16,0 7-19 0,1 11-27 15,6 4-15-15,-6 0-12 0,6-4-11 16,0 1-7-16,0-5-5 0,0-6 1 0,0-9-2 16,0-6-5-16,6-4 5 0,-6-7-5 0,0-8 3 15,0-4-3-15,6-3-2 16,-6-7-14-16,0 0-20 0,0-4-44 0,0-4-127 16,0 1-180-16,0-5-317 0,0 1-226 0,-6-4 31 15,6 0 125-15,-6-7 173 0,0 3 254 16</inkml:trace>
  <inkml:trace contextRef="#ctx0" brushRef="#br0" timeOffset="51051.1765">4552 9169 600 0,'13'-18'683'0,"0"3"115"0,0-3-82 16,-7 0-123-16,8 3-173 0,-8 1-139 0,7-1-100 15,7 0-64-15,-8 0-43 0,8-3-29 16,6 3-17-16,-6 1-12 0,5-4-9 15,2 3-21-15,-1 0-30 0,-6 1-56 0,6-1-88 16,-1 4-123-16,1-4-230 0,1 0-172 16,-1 1-104-16,-6-1 36 0,-1 4 221 0</inkml:trace>
  <inkml:trace contextRef="#ctx0" brushRef="#br0" timeOffset="51542.4521">5118 8708 130 0,'7'0'430'16,"0"0"209"-16,-7 0-19 0,6-4-159 15,-6 4-147-15,0 0-63 0,0 4-47 0,0-4-35 16,0 7-11-16,0 0-1 0,0 1 4 16,-6 7 0-16,-1-1-11 0,0 5-15 0,1 2-18 15,0 5-22-15,-8 3-24 16,8 5-20-16,0 2-18 0,-7 1-9 0,6 3-11 16,0-3-3-16,1-1-4 0,6 1-1 15,-6-8-9-15,6 0-27 0,0 1-32 0,6-8-38 16,-6 0-50-16,6-8-49 0,-6 5-43 0,7-9-70 15,0 1-149-15,-1-3-10 16,1 0-46-16,5-8 41 0,-5 0 79 0,0 0 105 16,5-5 109-16,2 2 69 0,-8-1 51 15,7-3 62-15,-7-1 70 0,8 1 64 0,-8 0 103 16,8 0 59-16,-8-1 40 0,0 1 27 16,1-4-44-16,-1 4-71 0,1-4-67 0,-1 3-38 15,1-6-17-15,-1 3-19 0,0-4-22 0,8 0-17 16,-8-3-12-16,7 3-10 0,7-7-6 15,-7 4-1-15,6-4-1 0,1 0-2 16,-1 4-6-16,-5-1 2 0,6 5 15 0,-8-1 23 16,1 4 27-16,0 4 8 0,0 3 17 0,1 4 8 15,-2 0 2-15,1 4-11 0,0 0-13 16,0 6-14-16,-6 1-20 0,6 8-16 16,0-5-13-16,0 9-10 0,0-5-9 0,0 4-5 15,0 0-7-15,1-4 0 0,-2 0-2 16,-6-3-5-16,8-1 3 0,-8-3-1 0,1 1-12 15,-1-5-26-15,0 0-35 0,2-3-60 16,-8 0-106-16,6-1-134 16,0-3-230-16,0-3-98 0,1 3-53 0,0-4 103 0,-7-3 88 15,6 0 156-15</inkml:trace>
  <inkml:trace contextRef="#ctx0" brushRef="#br0" timeOffset="51776.6374">5711 9019 58 0,'0'-7'271'0,"0"-4"119"0,-7 3 0 15,7 1-87-15,0 3-69 0,-6 1-71 0,6-1-28 16,0 0 35-16,0 1 70 0,0 3 6 16,-6 0 25-16,6 3 7 0,-6 5-34 0,-2-1-45 15,-4 8-42-15,-1-1-41 0,-1 9-32 16,-4 6-27-16,-2 0-16 0,-7 0-17 0,8 4-5 16,-7 1-8-16,6-5-4 15,-6 4-5-15,6-8 2 0,1-3-9 0,6 0-23 16,0-7-43-16,1 0-81 0,-2-1-159 0,1-6-251 15,6-1-105-15,1-3-49 0,0-4 42 16,-1 0 179-16</inkml:trace>
  <inkml:trace contextRef="#ctx0" brushRef="#br0" timeOffset="52069.3057">5757 8891 222 0,'26'-15'446'0,"0"4"116"16,-13 0-52-16,0 0-136 0,0 8-120 0,0-5-82 0,-6 5-46 0,6 3-16 16,-7-4 28-16,8 4 20 15,-8 4 23-15,0-4 18 0,0 3 3 0,1 1 4 0,0 3-7 16,-1-3-12-16,1 3-21 16,-1 4-23-16,0 4-28 0,-6-1-29 15,8 5-17-15,-8 7-16 0,-8-1-15 0,2 8-10 16,0 0-8-16,-1 4-7 0,-13-1 2 15,8 5-7-15,-8-1 1 0,1 0-3 0,-1 1-4 16,-6-5 3-16,6-3-10 0,1 0-20 0,-1-7-43 16,0-1-63-16,8-6-71 0,-1-5-113 15,-1 1-192-15,2-4-268 0,-2-3-71 16,8-5 23-16,-7 1 128 0,7-8 307 0</inkml:trace>
  <inkml:trace contextRef="#ctx0" brushRef="#br0" timeOffset="52304.3597">5984 9001 642 0,'20'-8'856'0,"-7"5"150"0,1-5-2 16,-2 5-261-16,-6-5-204 0,2 5-163 0,4-1-124 16,-5 1-88-16,13-1-63 0,-8 4-37 15,2-4-23-15,5 1-17 0,1-1-9 0,-8 0-10 16,8 1-17-16,0-1-42 0,-1 0-54 15,7 1-84-15,-6-1-132 0,-1-3-152 0,-5 3-270 16,5 0-304-16,-12 1-35 0,5 3 209 16,-12 0 385-16</inkml:trace>
  <inkml:trace contextRef="#ctx0" brushRef="#br0" timeOffset="52446.9728">6207 9100 251 0,'-20'29'717'15,"6"-7"253"-15,2-4 34 0,5-3-137 0,1-4-250 16,-1-4-175-16,0 1-138 0,7-1-109 15,0-3-67-15,0-1-46 0,0 1-30 16,7 0-19-16,-7-1-15 0,13-3-12 0,-6 0-17 16,5 0-23-16,2 0-21 15,-2-3-23-15,2-1-41 0,5 0-61 0,1 1-83 0,0-1-57 16,-1-3-116-16,1 3-214 0,-1-3-152 16,7 0-62-16,-6-1 34 0,-1 5 275 0</inkml:trace>
  <inkml:trace contextRef="#ctx0" brushRef="#br0" timeOffset="52911.1102">6844 8975 232 0,'-19'7'698'15,"6"1"198"-15,0-5-64 0,-7-3-74 16,8 0-202-16,4 0-180 0,-4 0-137 0,5 0-84 16,1-3-51-16,6-1-32 0,0-3-28 15,6-1-16-15,1-2-9 0,-1-1-6 0,8-4-5 16,5-3-6-16,-6-1 3 15,6-3-3-15,1 4-6 0,0 0 0 0,-8-1-4 0,2 5-1 16,-1-1 2-16,-1 8 2 0,-4-4-4 16,4 7 3-16,-6 1 1 15,1 3 9-15,0 3 12 0,-1 1 12 0,1 3 11 16,-1 4 1-16,0 0 0 0,2 4-3 0,-2 3-12 16,6 4-3-16,-4 0-5 0,-2 4-4 15,7-1-2-15,-7 5-4 0,8-5-5 0,-8 1 2 16,0 0-3-16,8-8-7 0,-8 0-30 15,0 0-56-15,1-3-64 0,-1-4-56 16,-6-4-73-16,7 4-231 0,0-7-401 0,-7 0-91 16,0-4 72-16,6-4 334 0</inkml:trace>
  <inkml:trace contextRef="#ctx0" brushRef="#br0" timeOffset="53096.8531">7203 8847 499 0,'0'-4'672'0,"0"-3"121"0,-7 3-127 15,7 1-84-15,-7 3-164 0,1 0-137 16,-7 0-100-16,0 7-64 0,0 0-43 0,-7 4-26 16,1 4-19-16,-7 4-11 0,6 2-9 15,-6 5-4-15,1-4 0 16,5 0-9-16,0 0-32 0,1 0-48 0,5-7-77 16,2-1-96-16,6 1-159 0,-2-8-151 0,2 4-90 15,6-4-75-15,0-3 17 0,0-4 282 0</inkml:trace>
  <inkml:trace contextRef="#ctx0" brushRef="#br0" timeOffset="53475.9964">7659 8598 257 0,'26'-15'628'15,"-1"-3"152"-15,-5 3-122 0,-14 4-98 0,8-3-122 16,-14 6-138-16,0 1-112 0,6 0-78 15,-12 3-41-15,6 0-27 0,-7 4-15 0,0 4-10 16,-5-4-3-16,-2 4-4 0,2 3 2 16,-1-3-3-16,-1 3-6 0,-5 4 1 0,0 0-1 15,-1 0 4-15,1 7 0 0,-1 0 1 0,-6 5 5 16,6 2 5-16,1 4 12 0,-1 4 12 16,1 0 2-16,6 8-1 0,0-1 4 15,-1 4 0-15,8 0-4 0,0 4-5 16,-1-1 1-16,7 1 1 0,-7-4-3 0,7 0-5 15,7-1-1 1,-7-6 1-16,0 4-8 0,7-9 0 0,-7 1-2 0,6 1-4 0,-6-5-2 16,6-4-1-16,-6-3 0 15,7 4 0-15,-7-4-3 0,0-3 2 0,0-1-6 0,0 0-2 16,-7 0-4-16,7-3-28 0,-6 0-36 16,6-1-38-16,-6 1-78 0,-8 0-111 15,8-8-183-15,0 4-278 0,-7-4-84 0,6-3-4 16,-6-4 125-16,0 0 321 0</inkml:trace>
  <inkml:trace contextRef="#ctx0" brushRef="#br0" timeOffset="53710.0734">7307 9199 519 0,'6'-15'734'0,"-6"0"138"0,7 1-41 0,0-1-165 0,-7 4-199 15,6 0-159-15,0 0-110 0,8 0-73 16,-2 0-39-16,8 0-27 0,-1 0-20 15,7 0-13-15,7-3-10 0,-1-1-8 0,8 0-1 16,-1 0-5-16,0 1-1 0,0 3-31 16,7-4-90-16,-8 1-101 0,1 3-135 0,1-4-211 15,-7 4-222-15,-1 0-79 0,-6 0 38 16,-7 0 209-16,1 0 264 0</inkml:trace>
  <inkml:trace contextRef="#ctx0" brushRef="#br0" timeOffset="53908.758">8036 8726 122 0,'0'-4'551'0,"7"1"241"0,-7-1-73 0,0 4-125 16,0-4-108-16,0 1-150 0,0-1-120 0,6 0-80 15,-6 1-51-15,0 3-33 0,0-4-16 16,0 4-8-16,-6 0-3 0,6 4 7 16,-7-1 9-16,7 1-1 0,-6 3-3 0,6 4-3 15,-6 0-9-15,-2 4-6 0,8 4-8 16,-6 2 1-16,0 1-5 0,6 4 0 15,-6-1-9-15,6 5-29 16,-8 3-48-16,8-4-63 0,0-3-75 0,0-1-117 0,0-3-194 16,0-3-53-16,0-4-136 0,0-1 7 0,0-6 130 15,0-1 247-15</inkml:trace>
  <inkml:trace contextRef="#ctx0" brushRef="#br0" timeOffset="54211.5415">8036 9056 226 0,'0'-4'603'15,"7"1"187"-15,-1-5-97 0,-6 1-86 16,7-1-135-16,-7 1-149 0,7-4-119 0,-1 4-80 16,0-4-51-16,8-4-31 0,-8 4-14 15,7-3-10-15,0 3-7 0,0-4-5 0,0 4 1 16,-6 0-4-16,5 0 1 0,-5 3-3 16,6 1-1-16,-6 0-3 0,-1 3 7 0,0 0 4 15,1 1 2-15,0 3 10 0,5 0 4 16,-12 3 6-16,14 1 6 15,-8 0 6-15,1 3 1 0,-1 5-1 0,8-2 1 0,-8 5-8 16,6 0-4-16,-4-1-5 0,4 5-1 16,1-5-6-16,1 4-5 0,-2-3-1 0,-5 3-7 15,6-6 2-15,0 2-3 16,0-3-8-16,-6-3-41 0,5-1-77 0,2 0-114 16,-2-3-164-16,2-4-299 0,-8 0-80 15,7-4-40-15,-6-3 52 0,-1 0 294 0</inkml:trace>
  <inkml:trace contextRef="#ctx0" brushRef="#br0" timeOffset="54407.0847">8519 8928 79 0,'0'-8'437'0,"0"5"252"0,-8-1-12 15,8 0-171-15,0 1-120 0,-6-1-82 16,6 4-92-16,-6 0-70 0,-1 4-41 0,-6-1-9 16,0 5-5-16,0 6 0 0,-6-3-10 15,-1 8-8-15,1 2-17 0,-1 1-13 0,-6 0-13 16,6 4-9-16,-5-4-7 0,5 0 0 15,0-4-10-15,7 1-37 0,1-5-55 16,-2 1-83-16,8-8-166 0,-1 0-296 0,0 1-195 16,1-8-24-16,6 0 268 0,-6 0 236 15</inkml:trace>
  <inkml:trace contextRef="#ctx0" brushRef="#br0" timeOffset="54674.2786">8642 8722 451 0,'13'-3'608'16,"-7"-1"106"-16,1 0-142 0,6 1-118 0,-7 3-96 15,-6 0-106-15,7 0-88 0,0 3-56 16,-1 1-13-16,1 0 16 0,-1 3 22 0,0 0 19 16,2 5 7-16,-8-1 1 0,6 0-10 15,-6 3-8-15,6 4-11 0,-6 4-21 0,0 0-27 16,-6 7-25-16,0 1-16 0,-2 7-14 15,-4-1-8-15,-8 4-18 0,1 5-47 0,-14-2-97 16,1 1-124-16,-14 4-148 0,-7-4-284 16,2 0-256-16,-14 0-67 0,-1-4 164 0,-5-7 362 15</inkml:trace>
  <inkml:trace contextRef="#ctx0" brushRef="#br0" timeOffset="57142.3313">4708 10067 86 0,'7'0'230'0,"-7"0"85"16,0 0 22-16,6 0-47 0,-6-4-45 0,0 4-17 15,0 0-18-15,0 0-10 0,0 0-17 16,7-3-15-16,-7 3-12 0,0 0 6 0,0-4 12 16,0 4-15-16,0 0-23 0,0-4-21 15,0 4-21-15,7 0-15 0,-7-3-7 0,0 3-8 16,0-4-5-16,0 4-10 0,0-4-9 15,0 4-6-15,0-4-3 0,6 4 0 16,-6-3 3-16,0 0 10 0,6 3 8 0,-6-5 3 16,6 2 3-16,2-1 1 0,-2 0-2 15,7-3-6-15,0 3-4 0,6-3-10 16,1 0-6-16,0 0-8 0,-1-1-7 0,7 1-6 16,0 0 0-16,1-1-2 0,5 1-2 15,-6 0-2-15,-1-1-3 0,2 5-14 0,-1-4-31 16,0 3-51-16,-6 0-67 0,-1 1-78 15,-6-1-72-15,0 0-150 0,1 1-133 0,-8 3-144 16,0-5 38-16,-6 5 89 0,0-3 265 16</inkml:trace>
  <inkml:trace contextRef="#ctx0" brushRef="#br0" timeOffset="57427.3695">5092 9891 193 0,'-6'8'391'0,"-7"-5"139"0,7 5-62 0,-1-5-112 16,0 1-112-16,1 0-78 0,6-1-32 15,-6 4-6-15,-2 4 9 0,2 0 49 0,6 0 10 16,-6 8-8-16,0-1-3 0,6 4-6 16,-7 7-15-16,0 4-30 0,1 4-27 15,-1 10-26-15,7 1-22 0,-6 11-21 0,0 3-12 16,-2 0-6-16,2 0-6 0,6 1-4 16,-6-5-7-16,6-6-5 0,0-5 2 0,0-6 6 15,0-4-2-15,0-5-5 0,0-6 3 16,0-1 1-16,0-6-2 0,0-5 5 0,0 1-4 15,0-4-7-15,0 0-12 0,0-3-29 16,0-1-38-16,0 0-48 0,0-3-62 0,0 0-100 16,0-4-217-16,0 3-75 0,0 1-104 15,0-4 70-15,0 4 62 0,-6-4 201 0</inkml:trace>
  <inkml:trace contextRef="#ctx0" brushRef="#br0" timeOffset="57776.4656">4950 10617 262 0,'6'-8'518'0,"-6"4"138"0,0 1-63 16,6-1-158-16,-6 0-100 0,0 1-81 16,0-1-77-16,0 4-57 0,0-4-26 15,6 1-9-15,-6-1 7 0,8 0 11 0,-8 1 8 16,0 3 6-16,6-4-6 0,0 0-12 15,1 1-16-15,-1-1-20 0,1 0-15 0,6-3-8 16,-1 0-9-16,2 0-2 0,6-1-6 16,-1 1-4-16,1-4-5 0,6 0-1 0,-1 0-4 15,-5 0 0-15,6 0-4 0,-6 3-3 16,5-3 1-16,-5 4 1 0,-7 0-5 0,0 0 0 16,7-1 4-16,-7 5-5 0,-7-5-12 15,8 5-20-15,-8-1-34 0,7 0-36 16,-7 1-49-16,1 3-66 0,-7-4-83 0,7 0-124 15,-1 4-116-15,-6-3-118 0,6 3 13 16,-6-4 46-16,8 0 170 0</inkml:trace>
  <inkml:trace contextRef="#ctx0" brushRef="#br0" timeOffset="58163.4054">5594 10140 57 0,'0'-4'296'16,"7"1"138"0,-7-1-5-16,0-3-62 0,0 3-90 0,6 1-86 0,-6-1-68 15,0-3-45-15,0 7-29 0,0-4-15 16,0 0 3-16,0 1 24 0,0 3 37 0,0-4 24 15,0 4 31-15,-6 0 32 0,6 4 2 16,-7-1-13-16,0 1-17 0,1 7-17 0,-1 3-19 16,-5 1-14-16,5 7-15 0,-6 8-8 15,0-1-8 1,-7 4-5-16,7 3-10 0,0 1-17 0,1 3-5 16,4 1-13-16,-4-1-10 0,5-3-4 15,7-1-6-15,-6-7-1 0,6 1-1 0,-7-5 0 0,7 1-3 0,7-7 5 16,-7-1-7-16,6 0-10 15,-6-3-22-15,7-1-31 0,5-3-40 0,-4 0-51 0,-2-4-69 16,7 1-102-16,0 0-162 16,0-5-38-16,7 1-119 0,-8-4 43 0,8-4 42 0,-1 1 178 15</inkml:trace>
  <inkml:trace contextRef="#ctx0" brushRef="#br0" timeOffset="58654.5279">5978 10455 321 0,'6'-11'256'16,"2"0"87"-16,-2 4-17 0,0-4-27 15,1 0-23-15,-1 4-36 0,1-4-33 0,-7 0-29 16,7 0-38-16,-7 0-31 16,0 4-13-16,6-4 8 0,-6 0 6 0,-6 3-5 0,6-3-14 15,0 4-9-15,0-1-15 0,-7 1-8 0,7 0-10 16,-7-1-17-16,7 5-13 0,-6-1 1 15,-1 0 5-15,-5 4 10 16,4 4 20-16,-4 0 16 0,-2 3 9 0,2 0 3 16,-8 8-8-16,7-1-18 0,1 2-11 0,-2 2-9 15,1 0-9-15,7 0-3 0,-1 1-5 0,0-1-1 16,7-4-4-16,0 1 3 0,0-4 2 16,0 0 4-16,0 0 3 0,0-3 3 15,7-5-4-15,0 1-3 0,-1 0-7 0,1-8-6 16,5 0-2-16,2-3-2 15,5-4-7-15,1-4 4 0,6 0-2 0,-6-3 2 16,-1 0-5-16,1 3-2 0,-2 1 1 0,2-1-4 16,-6 4 0-16,-1 0-1 15,-7 3 3-15,0 5 6 0,1 0 1 0,0 3 2 16,-1 0-6-16,-6 0 5 0,6 0 1 0,1 3-3 0,-7 5 1 16,7-5-1-16,-7 5 2 15,6-1-2-15,1 0 0 0,-1 0-9 0,0 4-27 16,1-3-51-16,0-1-71 0,-1 0-103 0,8 4-125 15,-8-7-177-15,0 3-123 0,1-3-55 0,-1-4 22 16,1 3 291-16</inkml:trace>
  <inkml:trace contextRef="#ctx0" brushRef="#br0" timeOffset="58943.7334">6343 10155 16 0,'6'-11'309'0,"-6"3"171"0,7 1-3 16,-7 0-66-16,7 0-112 0,-7 3-99 16,0 0-71-16,6 1-43 0,-6-1-7 0,0 4 19 15,7-4 29-15,-7 4 75 0,6 0 40 16,-6 0 3-16,6 0-8 0,1 4-20 0,0 3-27 16,-7 1-33-16,6 2-30 0,0 5-32 15,2 3-18-15,-2 1-16 0,-6 7-9 0,6-1-11 16,-12 4-8-16,6 4-9 0,-6 4-3 15,-2 3 0-15,-4 1-1 0,-2-1-2 16,2 0-2-16,-1 1-5 0,-1-9-3 0,-5 1-3 16,6-3-29-16,-7-1-35 0,7-7-43 15,1 0-55-15,-2-7-84 0,1-1-122 0,0-3-206 16,7-4-84-16,-1-2-77 0,1-2 65 16,0-3 43-16,-2 0 253 0</inkml:trace>
  <inkml:trace contextRef="#ctx0" brushRef="#br0" timeOffset="59507.8808">6812 10287 79 0,'-7'0'283'16,"7"-4"157"-16,-6 4 51 0,0 0 15 0,-1 0-83 0,7-4-95 15,-7 4-36-15,1 0-33 0,6-3-50 16,-6 3-46-16,6 0-29 0,-8-4-17 16,8 4-8-16,-6 0-15 0,6 0-8 0,-6 0-10 15,6-4-10-15,-7 4-4 0,7 0-2 16,0 0-3-16,0 0-3 0,-6 0-4 0,6 0-4 15,0 0-7-15,0 0-2 0,6 0-3 16,-6 0-1-16,7 0 4 0,-7 0-1 0,6 0 0 16,0 0 0-16,2 0-2 0,-2 0-5 15,0 0-7-15,8-3-4 0,-8 3-5 0,7 0-6 16,-7-4-5-16,1 4 6 0,6-4-8 16,-7 4-20-16,-6 0-34 0,7-3-29 15,0 3-51-15,-7 0-73 0,6 0-94 0,-6 0-141 16,6 0-235-16,-6-4-105 0,7 4-26 15,-7 0 90-15,0 0 329 0</inkml:trace>
  <inkml:trace contextRef="#ctx0" brushRef="#br0" timeOffset="63538.281">6708 10488 36 0,'-6'4'34'16,"6"-4"30"-16,-8 0 28 0,8 0 25 0,0 0 6 16,-6 0-6-16,6 4-12 0,0-4 8 15,-6 0-13-15,6 0-16 0,0 0-17 16,0 0-15-16,-7 0-10 0,7 3-1 0,0-3 0 16,0 0 6-16,-6 0 11 0,6 0 10 15,0 0 10-15,0 0 16 0,0 0 10 16,-7 0 4-16,7 0 2 0,0 0-1 0,0 0-2 15,0 0-4-15,0 0-5 0,-7 0-12 16,7 0-7-16,0 0-7 0,0 4-6 0,0-4-2 16,7 0-4-16,-7 0 7 0,0 0 14 15,0 4-1-15,7-4 6 0,-7 0-5 0,6 0-1 16,-6 0 3-16,7 0-4 0,-1 0-5 16,0 0-9-16,8 0-12 0,-8 0-14 15,7 0-10-15,7 0-5 0,-8 0-8 0,8 0-6 16,-6 0-2-16,5 0-2 0,-6 0-1 15,6-4 2-15,-5 4-2 0,-2 0 5 16,2 0 3-16,-1 0 5 0,-1 0 9 0,2-4 6 16,-8 4-1-16,0 0-10 0,1 0-4 0,0 0-7 15,-1 0-4-15,1-3 0 0,-1 3-4 16,0 0 1-16,2 0-3 0,-2 0 4 16,-6 0 0-16,6 0-3 0,0-4-2 0,2 4-8 0,-2 0-29 15,-6-4-43-15,6 4-71 16,1 0-97-16,-1-3-144 0,1 3-48 0,0-4-110 15,-7 0 7-15,6 4 48 0,0-3 26 16,0-1 166-16</inkml:trace>
  <inkml:trace contextRef="#ctx0" brushRef="#br0" timeOffset="66017.0681">7404 10225 140 0,'-6'-11'98'0,"0"3"33"0,-1 1-15 0,7 0-30 0,-6-4-25 16,-1 3-19-16,7 4-10 0,-7-3-5 15,7 3 8-15,0 1 7 0,-6-5 10 0,6 5 5 16,0-1 3-16,0-3 4 0,-6 3 4 16,6 0 0-16,0 1 3 0,-7-1-5 15,7 1-3-15,0-5-5 0,0 5 4 0,0-1 1 16,-7 0 3-16,7 1 2 0,0-5 1 16,0 5-2-16,0-1 4 0,-6 0-2 0,6 1-1 15,0-1 0-15,0 0-1 0,0 1 1 16,-6-1-4-16,6 4-6 0,0-4-12 0,0 1-13 15,-7-1-10-15,7 0-4 0,0 4-6 16,0-4-5-16,0 4-2 0,0-3-2 0,0 0-2 16,-7 3-1-16,7 0 0 0,0-5-4 15,0 5 4-15,0-3-1 0,0 3-2 0,0 0 4 16,0-4-1-16,0 4-1 16,0 0 1-16,-6 0-1 0,6 0-15 0,0 0-46 15,0 0-69-15,0 0-74 0,0 0-58 16,0 0-13-16,0 0 15 0,0 4 10 0,0-4 22 0,0 0 30 15,0 0-20-15,0 3-1 16</inkml:trace>
  <inkml:trace contextRef="#ctx0" brushRef="#br0" timeOffset="66990.3329">7398 10019 14 0,'6'0'129'0,"-6"4"17"16,0-4-13-16,7 3-35 0,-7-3-33 0,0 5-21 15,7-5-18-15,-7 0-7 0,0 3-3 16,0 0 6-16,0-3 11 0,6 4 22 0,-6-4 23 16,0 0 20-16,0 4 13 0,0-4 5 15,0 4-5-15,0-4-18 0,0 0-21 0,0 3-22 16,0-3-14-16,0 0-10 0,0 4-11 15,0-4-5-15,0 0-4 0,-6 4 0 0,6-4-2 16,0 3-2-16,-7-3-2 0,7 4 4 16,0 0 10-16,-7-1 4 0,7 1 2 0,-6-4 1 15,6 4-2-15,-6 3-3 0,-1-3-4 16,1 3-4-16,6-3-2 0,-7 3-2 16,0 0 2-16,1-3-1 0,6 3 1 0,-6 4 4 15,-1-4 9-15,7 1 6 0,-7-1 7 16,1 4 9-16,6-3 2 0,-6 3 2 0,-1-4 0 15,7 4 0-15,-7-4-6 0,7 4-3 16,-6-4-7-16,6 4-1 0,0-3-2 0,-7 3 0 16,7-4 0-16,0 0 8 0,-6 1 12 15,6-1 10-15,0-3-3 0,0 3 0 0,0 0-5 16,0 0-7-16,0-2-8 16,0 1-5-16,0 2-4 0,0 0-4 0,0-5 0 15,6 8-3-15,-6 0 3 0,7-4 5 16,-7 4 5-16,6-3 2 0,1-1-4 0,-7 0 1 15,7 1-1-15,-1-1-2 0,0 0-5 16,1-3-1-16,0 3 1 0,-1-3-1 0,0-1 0 16,8 1 2-16,-8 0 2 0,1-4 0 15,5 3 0-15,-5-3 3 0,6 0 3 0,-7 0 4 16,8 0 1-16,-1-3-9 0,-7 3-8 16,7-4-1-16,0 0-3 0,-7 1-4 15,8-1-4-15,-8 0-1 0,7-3-1 0,-6 3 0 16,6-3-3-16,-7 4 0 0,0-5 4 15,2 5 8-15,-2-5 7 0,7 5 6 0,-13-5-2 16,7 5-6-16,-1-5 2 0,0 5-5 16,-6-1-5-16,7 0 1 0,-7 1-7 0,0-1 0 15,6 0-2-15,-6-3 0 0,0 4-1 16,0-1-1-16,7-3 3 0,-7 2 1 0,0-1-2 16,0 1-2-16,0-2 5 0,0 3 2 15,0-3 3-15,0 4 5 0,0-5 3 0,0 5 2 16,0-5-1-16,0 5-4 0,-7-5-5 15,7 5-1-15,0-1-1 0,0-3 0 16,-6 3 0-16,6 0 0 0,0 1 0 0,-7-1-3 16,7 0 0-1,-6 1-1-15,6-1 3 0,-6 1-5 0,6-1 1 0,-7 0-2 16,0 1-1-16,1-1 6 0,6 4-2 0,-6-4 4 16,-2 1-6-16,2-1 4 0,6 4-1 15,-6-4 5-15,-1 1-2 0,1 3-2 16,-1-4-2-16,7 4-8 0,-6-4 6 0,-1 1-2 15,1 3-6-15,0-4 10 0,6 4-2 16,-8 0-2-16,2 0 0 0,0-4 0 0,-1 4 0 16,7 0-6-16,-6 0 4 0,-1 0 8 15,7 0-4-15,-6 0-2 0,-1 0 0 0,7 0-3 16,-6 0-11-16,6 4-20 0,-7-4-23 16,0 0-31-16,7 0-43 0,0 4-65 0,-6-4-95 15,6 3-42-15,-6-3-68 0,6 4-99 16,0-4 28-16,0 4-2 0,-7-4 26 0,7 3 174 15</inkml:trace>
  <inkml:trace contextRef="#ctx0" brushRef="#br0" timeOffset="67783.48">8180 10356 254 0,'6'4'274'0,"-6"3"142"15,0-3 18-15,0 0 7 0,0-1-74 16,0 1-97-16,0 0-87 0,0-4-55 0,0 3-27 16,0 1-27-16,0 0-15 0,0-1-10 15,0 1-9-15,0 3-2 0,0-3-7 0,0 3-9 16,0-3-5-16,0 3-3 0,0 0-4 15,-6 4-1-15,6 4-22 0,-7-4-67 16,7 0-100-16,-7 0-51 0,7 0-59 0,0-3-122 16,0-1-102-16,0 0-36 0,0-3 53 15,0-4 197-15</inkml:trace>
  <inkml:trace contextRef="#ctx0" brushRef="#br0" timeOffset="68063.2412">8551 9968 372 0,'-7'0'668'0,"7"0"144"0,0-4-109 0,-6 1-61 16,-1-1-174-16,7 0-163 16,-6 1-110-16,6-1-71 0,0 0-46 0,0 4-28 15,0-3-19-15,0 3-13 0,6 0-7 16,1 0 1-16,-7 3-5 0,13-3-3 0,-7 0 4 15,1 0-4-15,5-3-2 0,2 3-2 16,-1-4 3-16,6 0-2 0,-6 1-3 16,1 3-20-16,-2-4-49 0,2 1-60 15,-2-1-62-15,-5 0-63 0,6 4-146 0,-6-3-178 0,-7 3-90 0,0 0-13 16,0 0 55-16,0 0 147 0</inkml:trace>
  <inkml:trace contextRef="#ctx0" brushRef="#br0" timeOffset="68273.6977">8622 9917 6 0,'-12'4'242'0,"-2"-1"141"15,2 1 38-15,4-1-77 0,-4-3-69 0,5 4-81 16,1 0-52-16,-1-1-10 0,1 5 12 16,-1-1 12-16,1 4 9 0,0 7 27 0,-2 0 29 15,2 9-25-15,-7 2-37 0,13 4-39 16,-13 7-30-16,13 4-28 0,-6 7-18 0,-1 8-13 16,1 3-13-16,6 4-4 15,-7 0-3-15,7-4-7 0,0-3 2 0,0-8-1 16,0-7-3-16,7-8-2 0,-7-2-19 15,0-12-35-15,6 0-28 16,-6-8-89-16,0-3-268 0,0-4-131 0,7-3-123 16,-7-4 110-16,0-4 104 0,0-3 92 15</inkml:trace>
  <inkml:trace contextRef="#ctx0" brushRef="#br0" timeOffset="68485.1536">8460 10536 123 0,'6'-15'520'0,"-6"4"241"0,0-3-41 0,7 6-120 16,-7-3-94-16,0 4-148 0,0-1-121 15,6 1-83-15,1 0-58 0,-1-1-35 16,7-3-25-16,1 4-13 0,5-4-7 0,7-3-19 16,0 3-41-16,6 0-47 0,-5-4-41 15,5 1-56-15,-6 3-112 0,7-5-164 0,-1 2-45 16,-5-1-111-16,-1-3 78 0,-1 3 89 16,-5 1 49-16,0-1 120 0</inkml:trace>
  <inkml:trace contextRef="#ctx0" brushRef="#br0" timeOffset="68708.713">8994 10015 200 0,'6'-11'435'0,"-6"4"171"0,0 0-14 15,6-4-148-15,-6 4-144 0,0 3-77 0,0 0-56 16,0 1-57-16,0-1-42 0,0 0-24 16,0 1-10-16,0 3-7 0,0 0 19 15,0 0 20-15,-6 7 17 0,6 0 9 16,-6 4-8-16,6 8-16 0,-7-1-11 15,1 4-9-15,-1 7-16 0,0 1-5 0,1 6-10 16,6-3-5-16,-6 4 0 0,6-1-3 16,0-3-1-16,0 0-6 0,6-4-1 0,0 1 2 15,1-4 1-15,0-4-2 0,-1-4-18 16,7 0-24-16,1-3-58 0,-8-4-103 0,6-4-229 16,2 1-138-16,-1-8-146 15,0 0 69-15,0-8 71 0,-1 1 205 0</inkml:trace>
  <inkml:trace contextRef="#ctx0" brushRef="#br0" timeOffset="69238.8733">9261 9957 178 0,'0'-15'450'16,"0"4"145"-16,0-3-37 0,0 3-143 15,0 4-136-15,0-5-99 0,0 5-57 16,-7 3-26-16,7-3-33 0,0 3-22 0,0 4-12 15,-7 0 2-15,7 8 32 0,-6-1 29 16,6 4 5-16,-6 0-1 0,0 8-9 0,-2-1 0 16,2 4 0-16,0 3-16 0,6 1-14 15,-7 7-16-15,1 0-12 0,-1 0-7 16,0 0-5-16,1 4-7 0,6-8-2 0,-6 0-6 16,6 0 1-16,-7-7 2 0,7 0-4 15,0-4 2-15,0-2 2 0,0-2 4 16,0-3 10-16,0-4 5 0,-7 1-5 0,7-5-9 15,0 1-4-15,7 0-5 16,-7-4-4-16,0 0-2 0,0 0 3 0,0 0-1 16,7-4-5-16,-1-3 5 0,-6-1 1 0,13 1 1 15,-6-4-2-15,6-3 1 0,-7-2-2 0,8 2 2 16,-2-1 0-16,8-3-2 0,-7 0 0 16,7 3-4-16,-8 0 3 0,2 1-1 15,5 3 1-15,-6 0 0 0,0 4 0 16,-1-1-2-16,2 1 4 0,-1 3 1 0,0 4 14 15,-6-4 12-15,-1 8 10 0,0-4 9 0,1 4 0 16,0 0-6-16,-7 3-9 16,0 0-5-16,-7 1-8 0,0 3-6 0,1 3-2 15,0 1 1-15,-14-1-6 0,7 1 0 0,-1 0-2 16,-4-1 2-16,-2 1-10 0,1-4-11 0,5 0-20 16,-5-3-39-16,6-5-63 15,0 4-112-15,-1-3-232 0,8-4-147 0,0 0-115 0,0-4 94 16,-2-3 64-16,8-4 216 0</inkml:trace>
  <inkml:trace contextRef="#ctx0" brushRef="#br0" timeOffset="69502.6178">9541 9803 113 0,'19'-11'372'0,"-6"4"133"0,0 0-74 15,-7 3-89-15,2 0-100 0,-2 1-73 0,0 3-36 16,8 0 12-16,-8 3 28 0,0 5 37 15,1-1 25-15,-1 4-5 0,1 4-14 0,0 3-22 16,-1 4-26-16,0 3-26 0,1 5-30 16,-7 3-19-16,0 3-20 0,0 4-11 0,0 1-15 15,-7-4-9-15,-5 6-10 0,5-2-5 16,-6-4-8-16,-6-1-2 0,5 1 0 16,-6-5-6-16,8-2 0 0,-8 3 1 0,1-7-11 15,5-5-14-15,-5 1-25 16,6-3-44-16,0-4-71 0,0-4-125 0,6 0-236 0,-5-8-179 15,5 1-77-15,0-8 116 0,1 1 72 16,0-1 177-16</inkml:trace>
  <inkml:trace contextRef="#ctx0" brushRef="#br0" timeOffset="69854.4145">9841 10111 153 0,'0'0'458'0,"6"-4"218"0,-6 4-11 0,0 0-166 0,6-3-96 16,-6 3-98-16,0 0-97 0,7 0-72 15,-7 0-48-15,6 0-32 0,-6 0-22 0,7-4-8 16,0 4-8-16,-7 0 4 0,6 0 8 16,0 0-2-16,1 0 0 0,0-4-8 15,-1 4-5-15,7-3-5 0,0 3-2 0,0-4-2 16,1 4-15-16,-2-4-42 0,1 1-78 16,0 3-108-16,-6-4-194 0,-1 4-99 15,8-4-163-15,-14 4 11 0,0 0 96 0,0 0 249 16</inkml:trace>
  <inkml:trace contextRef="#ctx0" brushRef="#br0" timeOffset="70076.8015">9880 10195 132 0,'-7'11'436'0,"0"0"236"0,1-3 2 0,-1-1-166 16,1 0-105-16,6-3-93 0,-6 3-96 15,6-3-74-15,0-1-50 0,0 1-36 16,0 0-20-16,0-1-13 0,0-3-6 0,0 4-2 15,6 0-3-15,-6-1 2 0,6-3 0 16,1 4-3-16,-1 0-1 16,1-1-3-16,6-3 2 0,-7 4-2 0,8 0-3 15,-2-4-6-15,-5 0-4 0,6 0-28 0,0 0-56 16,1 0-94-16,-8 0-164 0,6 0-110 0,2-4-124 16,-8 0-17-16,7 4 56 0,-7-3 66 15,8-1 195-15</inkml:trace>
  <inkml:trace contextRef="#ctx0" brushRef="#br0" timeOffset="70772.9515">10433 10144 232 0,'0'0'217'0,"0"-4"59"0,0 4-2 0,0 0-58 16,0 0-61-16,0-4-53 0,0 4-33 16,0 0-19-16,0-3-18 0,0 3-10 0,0 0-8 15,0 0 1-15,-6 0 7 16,6 0 11-16,0 0 12 0,-7 3 8 0,7-3 3 0,0 4-2 15,-7-4-3-15,1 4-1 0,6-1 1 16,-14 5 6-16,8-1 10 0,0 0 5 16,0 5 7-16,-8-1 1 0,8 0 1 0,-1 0-1 15,1 3-7-15,0-3-11 0,-2 4 1 0,8-1 6 16,-6 1 0-16,6-4-1 0,0 3-8 16,0-3 0-16,0 5 0 0,0-5 0 0,6-1 0 15,-6 1-2-15,8-3-7 16,-2-1 0-16,0 0 1 0,1 1 2 0,-1-1 2 15,8-3 3-15,-8-1 1 0,6-3-6 16,-4 0-4-16,4 0-7 0,2-3-4 0,-1-1 1 16,-1-3-3-16,2-4 4 0,-8 0-3 15,7 0-6-15,0-4-12 0,0 1-5 0,-6-5-4 16,6 4-5-16,-7-3 2 0,0 0-1 16,-6-1-1-16,8 1-2 0,-2 4 5 0,-6-5 0 15,0 5-4-15,0-1 3 0,0 0-4 16,0 0 1-16,0 4-4 0,-6 1 3 15,6-1-1-15,-8 0-4 0,8 0 3 0,-6 0-2 16,6 3 0-16,-6 1 0 0,-1 0 0 16,1-1-2-16,-1 1 2 0,1 4 0 15,-1-5-3-15,1 4-1 0,-8 0 0 16,8 1-3-16,0 3-3 0,-8-4-4 0,8 4-4 16,-7 0-4-16,7 0-12 0,-8 0-15 0,8 4-17 15,-8-1-42-15,2 1-56 0,-1 0-104 16,6 4-157-16,-6-2-14 0,7 2-80 15,-8-1-44-15,8 1 55 0,0-1 48 0,0 4 136 16</inkml:trace>
  <inkml:trace contextRef="#ctx0" brushRef="#br0" timeOffset="70917.7724">10524 10246 418 0,'13'8'659'0,"1"3"133"15,-2-4-142-15,-5-3-58 0,-1-1-178 0,1 1-194 16,-1 0-160-16,1-1-144 0,-7 1-187 16,6-4-223-16,-6 4-127 0,0-4-116 0,0 3 3 15,0-3 260-15</inkml:trace>
  <inkml:trace contextRef="#ctx0" brushRef="#br0" timeOffset="84872.5815">11567 9686 11 0,'6'0'43'0,"-6"-4"21"16,6 4 17-16,1-3 24 0,-7 3 32 0,6-4 3 16,-6 4-8-16,7-4 2 0,-7 4-9 15,0-3-7-15,6 3-7 0,-6-4-3 0,0 4-8 16,7-4-8-16,-7 1 7 0,0 3 0 15,6-4-2-15,-6 0-9 0,0 4-8 16,6-3-6-16,-6-1-3 0,0 4-4 0,0-4-2 16,0 4-5-16,0-3-8 0,8 3-7 15,-8-4-11-15,0 4-10 0,0-4-8 16,6 4-4-16,-6 0-5 0,0 0-5 0,0-3 2 16,0 3 1-16,6 0 3 0,-6-4 4 15,7 4 4-15,-7-3 3 0,7 3 2 0,-1 0 0 16,7-5 0-16,0 5 0 0,6-3 1 15,1 0 0-15,6-2-6 0,7-2 1 0,-1 3-3 16,1-3-2-16,6 0-4 0,7 3 0 16,-7-7-2-16,6 4 0 0,-5 0-3 15,-2-1-2-15,1 1 1 0,0 0-1 0,-5-1 0 16,-9 1-1-16,7 3 0 16,-12 1-6-16,0-4-21 0,-1 3-29 0,1 4-38 15,-14-4-52-15,8 1-60 0,-8 3-51 0,0-4-65 16,1 4-32-16,-7 0-77 0,6 4-6 0,-12-4 152 15</inkml:trace>
  <inkml:trace contextRef="#ctx0" brushRef="#br0" timeOffset="85248.3009">11671 9887 28 0,'-13'12'275'16,"-1"-1"100"-16,2 0-5 0,4-4-85 15,-4-4-74-15,5 5-61 0,1-5-49 16,-1 1-37-16,1 0-23 0,-1-1-12 0,7 1-1 16,0 0 10-16,-6-4 12 0,6 3 10 15,0-3 14-15,0 4-1 0,6-4-7 0,-6 0-4 16,7 4-8-16,6-4-9 0,0 0-7 15,7 0-5-15,6 0-2 0,-1-4-4 0,8 0-6 16,6-3-6-16,0 0-5 0,6-1 0 16,1 1-3-16,-7 0-2 0,7-4-1 0,-7 0 0 15,0 4 0-15,-7-1-2 0,-5 1 0 16,-1-1-1-16,0 1 1 0,-7 3-1 16,1-3-1-16,-6 3-10 0,-2 1-17 0,1-1-23 15,-6 4-22-15,-1-4-20 0,1 4-30 16,-1-3-83-16,-6 3-101 15,6 0-56-15,-6-4 3 0,0 4 39 0,0 0-12 0,0-4 60 16</inkml:trace>
  <inkml:trace contextRef="#ctx0" brushRef="#br0" timeOffset="85636.9973">12100 9503 80 0,'-6'-7'300'0,"-8"3"139"16,8-3 28-16,0-1 3 0,0 5-58 0,-2-2-87 15,8 2-73-15,-6 0-37 0,6-1-64 16,-6 0-52-16,6 4-29 0,-7-4-12 16,7 4-4-16,0-3 4 0,0 3 4 0,0 0-2 15,7 0-5-15,-7 3-7 0,12-3-8 16,2 4-11-16,-2 4 0 0,8-2-7 0,0 2-3 15,6 0-5-15,0 3-4 0,-6-1-4 16,6 1-1-16,6 4-1 0,-13-4 3 0,7 4 0 16,-6-4 7-16,-7 0 8 0,7 3 8 15,-14-2 1-15,0-1-5 0,2 7-4 0,-8-4-4 16,-8 8-7-16,2 0-4 0,-6 7-2 16,-8 5-1-16,-7-1-3 0,1 3-1 15,1-3 0-15,-1 0 3 0,0 0-2 0,6-4-5 16,-6-7-22-16,13 0-36 0,-7-4-52 15,14-2-95-15,-7-10-133 0,6 2-126 0,7-1-133 16,0-3-130-16,0-4-1 0,0 0 304 16</inkml:trace>
  <inkml:trace contextRef="#ctx0" brushRef="#br0" timeOffset="86004.0378">13143 9620 288 0,'6'0'682'0,"-6"-3"164"0,0 3-76 15,0-5-49-15,6 2-190 0,-6 0-176 16,0-2-122-16,0 5-91 0,7-3-52 16,-7-1-34-16,7 0-18 0,-7 4-14 0,6-3-8 15,0-1-5-15,7 1-3 0,1-1 0 0,-2 0-5 16,2-3-2-16,-2 3-17 0,8 1-29 16,-1-5-45-16,1 1-52 0,-7 3-73 0,7 1-108 15,-8-5-273-15,8 5-224 0,-6-5-66 16,-8 5 69-16,-6-1 327 0</inkml:trace>
  <inkml:trace contextRef="#ctx0" brushRef="#br0" timeOffset="86341.5897">13266 9485 86 0,'-6'3'428'16,"-1"1"262"-16,0-4 0 0,1 4-173 16,0-1-112-16,0-3-94 0,6 0-98 0,-8 4-72 15,8-4-54-15,0 3-32 0,-6 1-13 0,6 0-9 16,0 3 7-16,-6 0 12 15,-1 4 7-15,-6 8 12 0,6 3 5 0,-5 4 4 16,-8 10-12-16,7 4-7 0,-7 4-15 16,1 8-6-16,0 2-5 0,5-2-5 0,1-5-6 15,0-3-3-15,0-4 2 0,7-6 0 16,0-1 1-16,6-11-3 0,0-1 0 0,0-2-1 16,0-1 0-16,0-7 0 0,6 0 3 15,-6-3 1-15,6-1 2 0,-6 0-2 0,6 1 3 16,1-5-2-16,0 1-3 0,6 0-1 15,-1-4-6-15,2 0-5 0,-1 0-1 0,0-4 1 16,6 0-6-16,1 1 0 16,0-5-6-16,-1 1 8 0,1 0 3 15,-8-1-6-15,8 1-2 0,-7-1-8 0,0 1-19 0,0 3-23 16,1-3-31-16,-8 3-38 16,0 1-41-16,0-1-83 0,1 0-261 0,0 1-291 15,-7 3-84-15,0-4 79 0,0 0 176 0,0 4 274 16</inkml:trace>
  <inkml:trace contextRef="#ctx0" brushRef="#br0" timeOffset="86711.8697">13116 9887 8 0,'-6'-3'326'0,"6"-1"217"0,-7 4 56 0,7-4-53 15,-6 4-141-15,6 0-111 0,0-3-42 16,-7 3-50-16,7 0-34 0,0-4-24 0,0 4-16 16,0 0-8-16,7-4-2 0,-7 4-2 15,6-3-10-15,1 3-18 0,-1-4-19 0,7 0-17 16,-6 1-15-16,6-5-9 0,0 5-11 16,0-1-6-16,6-3-1 0,-5-1-5 0,-2 5 0 15,2-1-1-15,-2 1-2 0,2-1-2 16,-1 0 0-16,-1 1-6 0,-4-1-1 0,-2 4-8 15,0-4-12-15,0 4-22 0,1 0-23 16,-7-3-29-16,7 3-18 0,-7 0-23 16,6-4-59-16,-6 4-109 0,7 0-98 0,-7 0 14 15,6 0-48-15,-6 0-61 0,6 0 44 16,-6 0 67-16,0-4 30 0,8 4 105 0</inkml:trace>
  <inkml:trace contextRef="#ctx0" brushRef="#br0" timeOffset="87802.8693">12817 9627 238 0,'-19'0'359'0,"-8"0"144"0,8-3 1 0,-1-1-48 15,1 1-82-15,5-2-67 0,2 2-26 16,-1 0-62-16,-1-2-60 0,2 5-45 15,4-3-36-15,2 3-23 0,0 0-18 0,6-4-11 16,-6 4-2-16,6 0 3 0,-7 0 9 16,7-4 2-16,0 4 5 0,0 0-5 0,0 0-4 15,7 0-7-15,-7 0-7 0,12-3-8 0,-6 3 0 16,14 0-3-16,-6 0-3 0,11-4-4 16,-5 4-1-16,6 0-1 0,7 0 0 0,-7 0 5 15,6 0 0-15,-5 4-4 0,5-4 5 16,-6 0-4-16,7 0 1 0,-8 0-2 15,-5 0 0-15,0 0-1 0,-1 0 3 0,1 0-2 16,-8 0-1-16,2 0 0 0,5 0 5 16,-12 0-6-16,6 0 1 0,-7 0 6 0,1 0 4 15,0 0-2-15,-7 0-2 0,6 0-2 16,0 0-3-16,-6 0-1 0,7 0 0 16,-7 0 0-16,7 0 3 0,-1 0-2 0,-6 0 0 15,0 0-1-15,6 0-3 0,-6 0 2 16,7 0 4-16,-7 0-2 0,6 0-1 0,-6 0 0 15,0 0-3-15,0 0 0 0,7 0 2 16,-7 0-2-16,0 0-1 0,7 0 2 0,-7 0 2 16,0 0 0-16,6 0 0 0,-6 3 0 15,0-3 3-15,0 0-2 0,6 4 2 16,-6-4 0-16,0 4 1 0,8-4 2 0,-8 3 4 16,0 2 2-16,0-2 3 0,0 0 3 15,0 5-4-15,0-1 1 0,0 4-2 0,0 4 0 16,0 3-1-16,-8 4-5 0,2 4 0 15,6 3-1-15,-6 1 1 0,-1-1-2 16,0 0-3-16,1 0 3 0,-1 0 0 0,1-2-1 16,6-2 3-16,-6 1-3 0,-1-4 1 15,7-4-1-15,-7 1-2 0,7-1-5 0,-6-4 7 16,6 1 1-16,0-4-4 0,-6 0 3 16,6 0-3-16,0-4 1 0,0 0 5 0,-7 1-5 15,7-5 1-15,0 1 4 0,0 0-3 16,0 3-2-16,0-3-10 0,0-4-7 15,0 3-11-15,-7 1-21 0,7 0-14 0,0-1-23 16,0-3-48-16,0 4-75 0,0 0-118 16,0-4-131-16,0 4 6 0,-6-4-80 0,6 0-1 15,0 0 84-15,-7 3 80 0,7-3 20 16</inkml:trace>
  <inkml:trace contextRef="#ctx0" brushRef="#br0" timeOffset="88265.0804">12843 9942 173 0,'-7'-3'401'16,"1"3"221"-16,-1-4 33 0,7 4-133 0,-6-4-96 0,-1 4-87 15,7-3-103-15,-6 3-84 0,6-4-53 16,-6 4-36-16,6-3-24 0,-8 3-10 16,8 0-3-16,-6-4-4 0,6 4 7 15,-6 0 9-15,6-4 7 0,0 4 8 0,0 0-1 16,0-3-5-16,6 3-7 0,0-4-6 16,2 0-7-16,-2-4-7 0,7 5-5 15,6-4-8-15,-6-1-2 0,7 1 0 0,-7 0-1 16,6-1-3-16,1 5-1 0,-7-5 0 15,7 5 0-15,-8-1 0 0,1 0 0 0,1 1 3 16,-2-1-2-16,2 0 3 0,-8 4-1 16,7-3 1-16,-6 3-6 0,-1-4 2 0,-6 4 0 15,7 0-2-15,-1 0-13 0,0-3-22 16,-6 3-25-16,8 0-31 0,-8 0-34 0,6 0-67 16,-6 0-127-16,6 0-128 0,1 0-21 15,-7 0-92-15,0 0 40 0,6 0 84 0,-6 0 66 16,0 3 47-16</inkml:trace>
  <inkml:trace contextRef="#ctx0" brushRef="#br0" timeOffset="88836.5736">12713 10173 283 0,'-7'4'223'0,"0"0"48"0,1-1-20 16,6-3-61-16,0 4-56 0,-6 0-42 0,6-4-25 16,-7 3-2-16,7-3 5 0,0 4 8 15,-6-4 16-15,6 4 24 0,0-4 22 16,0 3 9-16,0-3-5 0,0 4-3 0,0-4-11 15,0 0-13-15,0 4 7 0,0-4-19 16,0 0-19-16,6 3-14 0,-6-3-19 16,7 4-7-16,-1-4 2 0,-6 4 6 15,13-4-2-15,-6 3 0 16,5-3 5-16,-5 4 2 0,6-4-2 16,0 3 0-16,0-3-1 0,0 0-8 0,1 4-2 15,5-4-2-15,-6 0 0 0,0 0-6 0,-1 0-1 0,2-4-3 0,5 4-1 0,-6 0-1 16,0-3-8-16,-6 3-3 15,6 0-6-15,0-4-5 0,-6 4-3 16,5 0-5-16,-5 0-1 0,-1-3-1 0,-6 3 3 16,7 0-2-16,0 0 1 0,-7 0 5 0,6 0-3 15,-6-4 4-15,6 4-4 0,-6 0 4 0,8 0 4 16,-8 0 6-16,6-4-2 0,-6 4-2 16,6 0-4-16,-6 0 2 0,0 0-6 15,6 0-1-15,-6 0-4 0,0 0 0 0,7 0-1 16,-7 0-5-16,0 0-16 0,0 0-15 15,7 0-14-15,-7 0-8 0,0 0-5 0,0 0 2 16,0 0 9-16,0 0 6 0,6 0 11 16,-6 0 11-16,0 0 8 0,0 0 4 15,0 0 3-15,0 0 6 0,0 0-11 0,0 0-38 16,0 0-46-16,7 0-110 0,-7 0-193 0,0 0-121 16,0 0-174-16,0 0 12 0,6-3 96 15,-6 3 247-15</inkml:trace>
  <inkml:trace contextRef="#ctx0" brushRef="#br0" timeOffset="91202.4917">13715 9485 152 0,'0'0'392'0,"0"0"186"16,0 0-16-16,0-4-121 0,0 4-134 0,0 0-98 16,0-4-18-16,0 4-2 0,0 0-22 15,0-3-21-15,0 3-25 0,0-5-17 0,7 5-8 16,-7-3-8-16,7 3-11 0,-1-3-11 16,7-1-15-16,0-4-10 0,0 1-13 0,0 3-9 15,6-3-5-15,1 0-6 0,0-1-2 16,-1 1 1-16,1 0-8 0,-1 3 4 0,1-3-2 15,-7 3-1-15,6-3 0 0,-5 3 3 16,-2 1-5-16,-5-1 1 0,6 4 6 16,-6-4-3-16,-1 4-2 0,-6 0 0 0,6-3 0 15,-6 3 6-15,8 0-4 0,-2 0 1 16,-6 0 4-16,0 0-3 0,6 0 4 0,-6 0-1 16,0 3 4-16,7-3 0 0,-7 4-4 15,0-4-3-15,-7 7 4 0,7-3-1 0,0 7-1 16,-6-4-4-16,0 4 3 0,-2 0-3 15,-4 0-1-15,5 0-1 0,0 0 0 0,1 0 3 16,-1 4-2-16,1-8-1 0,0 4 2 16,-1 0-3-16,7-4-2 0,-7 1 5 15,7-1-2-15,0 0 0 0,0-3 0 0,0 3 2 16,0 1-1-16,7-5 2 0,-7 5-2 16,7-1 0-16,-7-3 2 0,6 3-5 15,0 0-2-15,-6 0 3 0,7-2 4 0,-1 1 6 16,1 2-1-16,-7-1 2 0,0 4 0 0,0 0-2 15,0 0-2-15,0 0-2 0,0 4 0 16,0-1-3-16,-7-3-3 0,7 4 1 0,0 0 1 16,-6 0 0-16,6-1 0 0,6 1 3 15,-6-4 1-15,0 4-1 0,7-5 1 16,-7 5 0-16,7-4 0 0,-1 0 0 0,0 4-3 16,-6-4 3-16,8-1-3 15,-2 2-1-15,0-1 10 0,1 0 10 0,-7-4 5 0,6 4 3 16,-6 0-3-16,0 0-7 0,0 4-6 15,0-4-3-15,-6 3-1 0,-1 1-5 16,1 3 1-16,0-3-3 0,-2 0 0 16,2-1-1-16,-7 1-3 0,6 0-19 0,1-5-25 15,-1 1-30-15,1-3-37 0,6 3-44 16,-6-4-62-16,6-3-116 0,-7 3-226 0,7-3-161 16,0-4 35-16,-7 4 78 0,7-4 134 15</inkml:trace>
  <inkml:trace contextRef="#ctx0" brushRef="#br0" timeOffset="91827.6944">14562 9693 172 0,'13'-3'327'16,"1"-1"146"-16,-2 0-7 0,2 1-47 15,-2-1-97-15,-5 0-82 0,-1 1-62 0,1-1-46 16,0 4 0-16,-7-4-22 0,6 4-25 15,-6-3-17-15,0 3-10 0,0 0-7 0,0-4-5 16,0 4-6-16,0 0-3 0,-6 0-3 16,-1 4 2-16,0-1 2 0,1 5 1 15,-7-1 3-15,-1 4 7 0,-4 7 0 0,4 0-6 16,-5 4 3-16,-1 1-4 0,0 6-1 16,8-4-4-16,-8 1-3 0,13 0-4 15,-5 0-4-15,4-1-4 0,8-3-4 0,0 0-4 16,0-4 2-16,0 0-3 0,8 1-4 15,-8-5 2-15,6-2-2 16,0 2 0-16,8-3-1 0,-8-3 0 0,1 3-6 16,5-4-1-16,-4-3-14 0,4 3-20 0,-6-3-37 0,1 3-46 15,0-4-67-15,-1-3-126 0,1 4-196 16,-1 0-121-16,0-4-19 0,-6 0 91 16,0 0 70-16,8 0 167 0</inkml:trace>
  <inkml:trace contextRef="#ctx0" brushRef="#br0" timeOffset="92049.433">14425 10008 157 0,'-13'-4'547'0,"7"1"174"0,-8-4-71 16,8 3-181-16,0 0-72 0,0 1-113 16,-2-1-96-16,2 4-64 0,6-4-48 0,0 4-27 15,0-3-17-15,0 3-13 0,0 0-5 16,0 0-1-16,6 0-3 0,2 0-1 0,4-4-3 15,2 4-4-15,5 0-2 0,7-4-16 16,0 1-45-16,0-1-58 0,1 4-126 16,5-4-172-16,1 1-82 0,-1-1-132 0,1-3 66 15,5 3 61-15,-5-3 108 0</inkml:trace>
  <inkml:trace contextRef="#ctx0" brushRef="#br0" timeOffset="92414.7767">15005 9726 29 0,'6'-7'288'0,"-6"-1"113"0,0 1-12 16,0 0-93-16,-6 0-66 0,6-1-69 15,0 5-56-15,0-1-38 0,0 0-20 0,0 1-3 16,-6 3 22-16,6-4 44 0,-7 4 51 16,7 4 41-16,-6-4 48 0,-8 7-2 0,8 0-39 15,0 4-51-15,-8 0-42 0,8 7-35 16,-1 1-22-16,-6 7-23 0,7-1-8 0,-1 4-5 16,1 1-7-16,6 3-9 0,0 0 1 15,0-4-3-15,0 0-5 0,0 0 0 16,6-7 2-16,1 4 1 0,-7-4-7 0,6-3 5 15,1-5-9-15,-1 1-4 0,1-1-22 16,6-3-39-16,-6-3-87 0,5-1-205 0,-5 0-138 16,6-7-103-16,0 0 22 0,0-3 134 15,6-1 144-15,1-3 34 0,-7-4 9 0</inkml:trace>
  <inkml:trace contextRef="#ctx0" brushRef="#br0" timeOffset="92910.0916">15317 9924 122 0,'20'-18'244'0,"-7"-1"114"0,0 1 33 15,0 3-37-15,1-3-50 16,-8 3-72-16,0 1-69 0,8 3-56 0,-14-4-36 0,6 4-24 16,0 0-13-16,1 4-8 0,-7-4-2 15,6 3 4-15,-6 1 8 0,0 0 11 16,0-1 10-16,0 1 0 0,0 0-5 0,-6 0 0 16,6 3-6-16,0 0-10 0,-7 1-10 15,7-1-7-15,0 0-7 0,-6 1-8 0,0-1 0 16,-2 0 0-16,2 1-3 0,0-1 0 15,-8 0-1-15,8 4 0 0,0 0 5 16,-7 0 8-16,-1 0 10 0,8 4 17 0,-6 0 21 16,-2-1 20-16,-5 5 7 0,5-1 1 15,2 4-4-15,-2 3-11 0,2 1-10 0,-8 3-12 16,7 1-9-16,7-1-10 0,-8 4-3 16,8-3-2-16,0-1-2 0,-2 0-2 15,2-3 3-15,0-1 1 0,6 1 0 0,0-4 3 16,-7-3 5-16,7-1 3 0,7 0-5 15,-7-3-3-15,6-1-8 0,0-3-7 0,8-7-5 16,-1 0-2-16,6-4-3 0,1-4-4 16,6-3-2-16,0-1 2 0,-6-3 5 0,6 4 3 15,-7 0 2-15,-6 3 0 0,0 4-6 16,1 0-1-16,-8 0-4 0,0 7 0 16,0-3-4-16,-6 7 5 0,0-4 2 0,0 8-3 15,0-4-1-15,0 4 0 0,0 3 2 16,-6 1 2-16,6-1-3 0,0 4 0 0,-6 0-4 15,6 0-19-15,0 4-33 0,0-1-47 16,6 1-57-16,-6-1-147 0,6-3-247 16,-6 4-102-16,8-8-84 0,-2 5 31 0,0-9 221 15</inkml:trace>
  <inkml:trace contextRef="#ctx0" brushRef="#br0" timeOffset="93115.9509">15611 9840 303 0,'6'0'651'15,"0"0"126"-15,-6 0-138 0,8 0-89 16,-8 0-129-16,6 0-135 0,-6 0-99 0,0 3-66 16,6 1-47-16,-6 3-27 0,0 1-18 15,0 3-20-15,-6 0-19 0,6-1-15 16,0 6-17-16,0-2-18 0,0 4-21 0,0-7-45 16,0 4-116-16,0 0-204 0,0-4-45 15,0-1-157-15,0-2 19 0,6-1 38 16,-6-3 197-16</inkml:trace>
  <inkml:trace contextRef="#ctx0" brushRef="#br0" timeOffset="93675.7176">16008 9485 141 0,'13'-16'298'0,"-7"6"95"16,1-1-39-16,0 3-95 15,-7-3-67-15,6 8-61 0,-6-5-44 0,6 8-16 16,-6-3 15-16,0-1 50 0,0 4 53 16,0 0 33-16,0 4 18 0,0-1 0 0,0 5-37 15,0-1-35-15,-6 4-37 0,6 0-31 16,0 3-22-16,0 2-14 16,-6 2-8-16,6 4-6 0,0 3-1 0,-7 1-9 0,7 4-2 15,0 2-4-15,-7 1-4 0,7 0-4 16,0 4-2-16,0 0-2 0,-6-4-4 0,6-4-1 15,0 0-4-15,0-4 0 0,-6-2-1 16,6-1 3-16,0-8-2 0,0 1 9 0,0 0 8 16,0-8 6-16,0 0 0 0,-7 0 0 15,7-3 3-15,0 3-7 0,0-3-12 0,0-4-5 16,0 4-4-16,0-1-2 0,0-3-1 16,0 0-6-16,0 0-1 0,0-3-1 15,0 3-2-15,0-4-4 0,0-3 4 0,0-1-4 16,0-2 1-16,0-5 6 0,7 0 0 15,-1 1-4-15,0-5 0 0,1 1 2 16,6-1-2-16,-7 1 2 0,8 4-3 0,-1-1 1 16,0 0-1-16,0 1 0 0,-1 3 0 15,2 4 0-15,-1-1-2 0,0 1 4 16,0 3 1-16,-7 4 1 0,8-3 2 0,-8 3 1 16,7 3 6-16,-6 1 7 0,-1 0 4 15,-6-1-1-15,6 5-1 0,-6 3-4 0,0-1-5 16,-6 5 2-16,0 0-2 15,-1-1 98-15,-6 5-108 0,-7-4-24 0,7 3-2 16,-13 0-3-16,6 0-15 0,1-3-23 16,-7 0-30-16,6-4-51 0,1-1-93 0,6-2-223 15,0-5-238-15,0 1-88 0,6-8 116 0,1 1 85 16,0-5 146-16</inkml:trace>
  <inkml:trace contextRef="#ctx0" brushRef="#br0" timeOffset="94040.4094">16353 9469 275 0,'6'-3'184'0,"8"3"0"0,-14-3-12 0,13-1-18 16,-7 4-7-16,-6 0 2 0,6 0 12 0,2 0 56 15,-2 4 53-15,0-1 35 0,0 0 7 16,8 5 9-16,-8 0-12 0,1 3-48 0,-1-1-52 15,1 1-43-15,6 4-33 0,-7 3-28 16,1 1-17-16,0-1-10 0,-1 7-6 0,-6 1-6 16,6 4-6-16,-6 2 2 0,0 5-4 15,0 0-1-15,-6 3 5 0,0 4-8 16,-8-3-4-16,2 6-1 0,-8-7-7 16,1 5-8-16,-1-5-8 0,-6 0-5 15,-1 0-7-15,1-3-3 0,-6 0 0 0,6-8-1 16,-7 4-3-16,1-8-2 0,-1-2-3 0,7-2-12 15,1-2-36-15,-2-5-38 0,1-3-24 16,6 0-32-16,-6-3-43 0,7-1-62 16,6-4-162-16,-6 1-275 0,5-4-74 0,1 0 2 15,7-4 65-15,-7-3 219 0</inkml:trace>
  <inkml:trace contextRef="#ctx0" brushRef="#br0" timeOffset="95888.5928">17923 9668 64 0,'0'-4'415'0,"-6"4"283"16,6-4 30-16,0 1-165 0,0 3-81 15,-7-4-124-15,7 4-116 0,0-4-87 0,0 4-52 16,7-3-34-16,-1-1-12 0,0 0 0 16,8 4-6-16,-2-3-2 0,1-1-4 0,7 0-6 15,6 1-10-15,0-1-8 0,0 1-9 16,0-2-3-16,7 5-3 0,-8-3 1 0,2 3-5 16,-1-3-14-16,-6 3-21 0,-1 0-34 15,-6 0-30-15,0-5-19 0,0 5-84 16,-6 0-275-16,-7 0-178 0,6 5-98 0,-12-5 137 15,6 0 95-15,-14 3 114 0</inkml:trace>
  <inkml:trace contextRef="#ctx0" brushRef="#br0" timeOffset="96160.3254">18066 9624 6 0,'-7'0'196'0,"7"3"71"0,0-3-22 15,-6 4-19-15,6-4-37 0,0 4-36 16,0-1-15-16,-6 1 16 0,6 0 44 0,0-1 46 15,0 5 50-15,0 3-1 0,0 3 24 16,-7 4-30-16,7 1-57 0,0 6-53 16,-6 1-43-16,6 7-36 0,-7 0-30 0,7 4-20 15,0 3-13-15,-7-3-10 0,7 3-6 16,0 1-7-16,0-5-2 0,-6 1-2 0,6-8-2 16,0 0-4-1,-6-3 0-15,6-4-1 0,0-4 2 0,0 0 3 0,0-3-4 16,0-4 2-16,-8 0-8 0,8 0-13 15,0-4-16-15,0-3-15 0,0 3-22 0,0-3-33 16,0-1-85-16,0 2-246 0,0-5-174 0,0 3-132 16,0-3 77-16,0 0 72 0,0 0 238 15</inkml:trace>
  <inkml:trace contextRef="#ctx0" brushRef="#br0" timeOffset="96376.3894">17994 10147 190 0,'0'-3'562'16,"0"-1"187"-16,0 0-80 0,0 1-148 16,-6-1-86-16,6 0-130 0,0 1-103 0,6-1-72 15,-6 1-47-15,0-1-31 0,6 0-22 16,2 1-9-16,-2-5-9 0,0 5-5 0,8-5-3 16,-1 1 1-16,-1 3-4 0,2-3-8 15,-2 0-41-15,8-1-70 0,-7-3-131 16,7 4-266-16,0-1-129 0,-8 1-84 0,1 0 63 15,-6-1 131-15,6 1 222 0</inkml:trace>
  <inkml:trace contextRef="#ctx0" brushRef="#br0" timeOffset="96637.2934">18424 9437 262 0,'6'-8'635'0,"-6"5"130"0,8-5-122 0,-8 1-108 0,0 0-115 16,0 3-130-16,0 0-103 0,0 1-69 15,0 3-40-15,0-4-31 0,0 4-19 0,0 0-12 16,-8 0-3-16,2 4-7 0,0-1-4 16,6 5 5-16,-7-5-3 15,-6 8-2-15,7 0-2 0,-1 0 0 0,1 0-8 0,0 4-23 16,-2 4-41-16,2-5-51 15,0 4-115-15,6-3-231 0,-7 3-91 0,7-3-128 16,-7 0 80-16,7-1 65 0,0 1 142 16</inkml:trace>
  <inkml:trace contextRef="#ctx0" brushRef="#br0" timeOffset="97026.0573">18554 9700 168 0,'7'-3'533'15,"-7"-1"177"-15,7 1-65 0,-1-1-175 16,-6 0-72-16,0 1-106 0,6-1-98 0,-6 0-74 15,0 4-40-15,0-3-29 0,0 3-18 16,-6 0-6-16,6 0 4 0,-13 3 3 16,6 5 10-16,-6-1-1 0,7 0-4 0,-7 8-2 15,0-1-4-15,0 5-8 0,0 7-7 16,0-1-9-16,0 4-1 0,6 1 1 0,1 3-4 16,0-4 0-16,6 0-4 0,-8-3 0 15,8 0-1-15,8-1 0 0,-8-3 0 16,6-3-8-16,0-1-19 0,1-3-25 0,0-1-34 15,-1-3-68-15,0 0-161 0,1-4-223 16,6-3-124-16,-6 0-15 0,5-4 79 16,-5-4 101-16,0 0 199 0</inkml:trace>
  <inkml:trace contextRef="#ctx0" brushRef="#br0" timeOffset="97714.9575">18736 9682 214 0,'14'-11'418'0,"-8"4"144"0,1-4-34 0,-1 4-132 15,-6-1-125-15,7 1-94 0,0 3-65 0,-1 1-40 16,0-4-21-16,-6 7-10 0,6-5 5 16,2 2 28-16,-8 3 25 0,6-3 12 15,0 3-2-15,1-5-12 0,-7 5-16 0,7-3-14 16,-1 3-13-16,1-4-15 0,-1 4-10 0,0 0-11 15,1 0-1-15,0 0-7 0,-1 0 0 16,-6 0 1-16,6 0 6 0,1 0 1 0,0 0-1 16,-1 0 2-16,1 4-5 0,-1-4 2 0,-6 0 0 15,7 3 3-15,0-3-2 0,-7 5-1 16,6-5 3-16,-6 3 0 0,6 0-4 16,-6 2-2-16,0-2-1 0,0 1-3 0,0 3-3 15,0 0-1-15,0 4-1 0,-6-3 0 16,0 3 0-16,-1 3 0 0,0-3-3 0,1 0 2 15,-7 4 3-15,-1-4 2 0,2 3 0 16,-2-2-2-16,8-1 1 0,-7 0-2 16,0-4-3-16,6 4 0 0,1-7 2 0,0 3-6 15,-2 0 2-15,2-3-5 0,0-1-2 16,6 1 5-16,0-4 1 0,-6 4 1 16,6-1 0-16,6-3 0 0,-6 4 2 0,0-4-2 15,0 0-2-15,6 4 2 0,-6-4 0 16,6 0-6-16,-6 3-1 0,8-3 1 0,-2 0 7 15,-6 4 5-15,0-4 2 0,6 0 2 16,-6 4-1-16,0 3 2 0,0-3-5 0,0 3-2 16,-6 0 4-16,0 4-6 0,6 1 1 15,-8-1-2-15,2 0-1 0,0-1 0 16,0-2-2-16,6 3-1 0,-7 0 2 0,7-4 0 16,0 0 6-16,0 4 5 0,7-3 1 15,-7-1 4-15,6 0-5 0,0-3-7 16,0 3 4-16,8 0-5 0,-8-2-4 15,1 1 4-15,0-2 12 0,-1 4 12 0,-6-1 6 0,7-3-2 16,-7 3-9-16,0 4-4 16,-7-4-3-16,1 8-4 0,-1-4-4 0,-6 3-1 15,-1 1-1-15,2 0-8 0,-1-1-14 16,-7-2-20-16,8 2-32 0,-2 1-53 0,2-4-91 16,-2-4-225-16,1 0-225 0,7 1-118 15,-8-5 134-15,8 1 76 0,0-4 161 0</inkml:trace>
  <inkml:trace contextRef="#ctx0" brushRef="#br0" timeOffset="98408.528">19075 9601 1 0,'7'-3'150'0,"-7"3"43"0,7-4-9 0,-1 0-36 16,-6 4-6-16,0-3-4 0,6-1 4 15,1 4 2-15,-7-3-6 0,7 3 2 16,-7-4 14-16,0 4 4 0,6 0-7 16,-6-4-10-16,7 4-17 0,-7 0-19 0,0-3-14 15,6 3-15-15,-6 0-10 0,0 0-12 0,7 0-10 16,-7 0-4-16,0 0-2 0,0 0 8 0,6 0 12 16,-6 0 9-16,0 3 17 0,7-3 8 15,-7 0 0-15,0 4-13 0,6 0-10 0,-6-4-9 16,0 3-3-16,0 1-3 0,6-1-4 15,-6 5 2-15,0-5 2 0,8 5-4 0,-8 3 2 16,6 0-1-16,-6 4-2 0,0-1-3 16,6 5-4-16,-6 2-4 0,0 1-4 15,7 4-4-15,-7 0-4 0,0 0-4 16,0 6-6-16,0-2 2 0,0 2-1 0,0-2 2 16,-7-1-2-16,1 1-3 0,6-1-2 0,-6 0 0 15,-8-7-3-15,8 4-1 0,-7-4-2 16,0 0-1-16,0-4-11 0,-1 0-26 15,2 1-35-15,-2-4-40 16,-5-1-57-16,6 1-102 0,-6-4-168 0,5 0-71 0,8-4-87 16,-7-3 10-16,6 3 102 0,1-7 70 15,6 0 58-15</inkml:trace>
  <inkml:trace contextRef="#ctx0" brushRef="#br0" timeOffset="98802.2853">19375 9821 96 0,'0'0'420'16,"0"0"249"-16,-6 0 11 0,6 0-161 16,0 0-120-16,-7-3-87 0,7 3-96 0,0 0-70 15,0 0-46-15,0 0-24 0,0 0-10 16,0 0-2-16,0 0 3 0,7 0 3 0,-7 0 7 16,6 0-4-16,-6 0-11 0,6 0-15 15,2 0-12-15,-2 0-13 0,0 0-7 0,7 0-2 16,0 0-3-16,-6 0-14 0,5 0-36 15,-4 0-58-15,-2 0-63 0,0 0-92 16,1 0-237-16,0 0-185 0,-7 0-124 0,0 0 25 16,0 0 262-16</inkml:trace>
  <inkml:trace contextRef="#ctx0" brushRef="#br0" timeOffset="99000.9341">19271 9972 252 0,'-6'14'576'0,"-8"-3"176"0,8 0-95 15,0-4-125-15,-2 1-104 0,8 0-131 16,-6-2-102-16,6-2-71 0,0 0-42 16,0 3-34-16,0-3-19 0,0 0-5 15,6-4-8-15,-6 3-9 0,0-3-2 0,8 4-3 16,-2-4-1-16,7 4 2 0,0-4-2 16,0 0-7-16,0 0-20 0,0 0-24 0,7-4-34 15,-1 4-40-15,1 0-64 0,0-4-128 16,-8 1-109-16,8 3-52 0,-1-4-78 0,-5 0 64 15,-2-3 91-15,2 3 61 0,-2 0 30 16</inkml:trace>
  <inkml:trace contextRef="#ctx0" brushRef="#br0" timeOffset="99510.3998">19649 9921 20 0,'6'-4'264'0,"0"0"156"15,-6 1 51-15,8-1-27 0,-8 4-88 16,6-4-110-16,0 1-84 0,-6-2-60 15,0 5-36-15,6-3-23 0,-6 3-13 16,0 0-7-16,7 0 5 0,-7 0 14 0,0 0 31 16,0 0 61-16,0 3 14 0,-7 5-20 15,7 0-28-15,0-1-20 0,-6 4-20 0,6 3-10 16,-6 1-9-16,6 0-9 0,-6-1-6 16,6 4 5-16,0 1 0 0,0-5 7 0,0 1 0 15,6 0 10-15,-6 0 3 0,6-1 8 16,-6-3 4-16,6-3 11 0,1 2 6 15,0-2 3-15,-1-1-4 0,1-3-16 0,-1-1-15 16,8-3-13-16,-2 0-7 0,2 0-6 16,-2-3-2-16,1-1-2 0,1-3 1 0,-2-1-2 15,2-2 2-15,-2-5 1 0,-5 0-3 16,6 1-3-16,-6-1-4 0,-1-4 2 0,-6 1-3 16,6-4-1-16,-6 8 0 0,-6-5-3 15,6 1 0-15,0 3-4 0,-6-3 0 16,-1 4 2-16,1 2 0 0,-1-2-2 0,0 3-1 15,1 0-5-15,0 0 4 0,-2 0-3 16,2 3 3-16,0 1-4 0,0 4 0 0,-1-5-5 16,0 5 2-16,1-1-3 0,-1 0-5 15,1 4-4-15,-8-3-2 0,8 3-4 16,0 3-9-16,-7-3-9 0,6 4-14 0,-6 0-11 16,7-1-10-16,-1 1-9 0,-6 3-14 15,7-3-25-15,0 3-48 0,-2 4-131 0,2-4-160 16,0 1-22-16,-1-1-90 0,7 4 50 15,-6-4 95-15,-1 1 79 0,7-1 22 16</inkml:trace>
  <inkml:trace contextRef="#ctx0" brushRef="#br0" timeOffset="105506.0886">17310 10250 32 0,'0'0'198'0,"0"4"80"0,7-4-5 16,-7 0-40-16,0 0-55 0,0 0-47 0,0 3-31 15,0-3-20-15,0 0 6 0,7 0 8 16,-7 0 15-16,0 4 9 0,0-4 9 0,0 0 15 15,0 0 13-15,0 0 17 0,0 0 3 0,0 4 26 16,0-4-14-16,0 0-36 0,0 0-40 16,0 0-28-16,0 0-26 0,-7 0-19 15,7 0-13-15,0 0-3 0,0 0-4 0,0 0-4 16,0 0-1-16,0 0 2 0,0 0 6 16,-7 0 2-16,7 0 3 0,0 0 12 15,0 0 7-15,0 0 10 0,-6 0-3 0,6 0-4 16,0 0-14-16,0 0-7 0,0 0-4 15,0 0-5-15,-6 0 2 0,6 0-1 0,0 0-4 16,0 0 1-16,0 0-3 0,0 0-1 16,-7 0 0-16,7 0-3 0,0 0-1 0,-7 0 1 15,7 0-4-15,-6 3 3 0,6-3-6 16,-6 4 1-16,-8 3 1 0,1 1-3 16,1-1 0-16,-2 4-20 0,-6 0-32 0,1 0-67 15,0 4-136-15,-8 3-323 0,8-3-182 0,0-4-95 16,-1 0 76-16,1 0 338 0</inkml:trace>
  <inkml:trace contextRef="#ctx0" brushRef="#br0" timeOffset="107576.2896">20750 9803 27 0,'0'-3'47'0,"-7"-1"9"0,7 0-1 16,0 1-5-16,0-1-3 0,-7 0 7 0,7 1 2 15,0-1 0-15,0 0 3 0,-6 1 9 16,6-1 6-16,0 0 11 0,0 1 31 16,0-1 22-16,0 0 8 0,0 0-4 0,0 1-12 15,-7-1-8-15,7 0 5 0,0 1 5 16,0-1 7-16,0 0 13 0,0 1 18 16,0-1 17-16,0 0 9 0,0 1 23 0,-6 3 3 15,6-4-28-15,0 0-31 0,0 1-28 0,0-1-29 16,0 1-15-16,0 3-15 0,0-4-10 15,0 0-10-15,-7 1-3 0,7-1-6 0,0 4-9 16,0-4-10-16,0 1-8 0,0 3-6 16,0-4-3-16,0 0 1 0,0 4-3 15,0-3-6-15,0 3-5 0,0-4 1 16,0 4-1-16,0-4 1 0,0 4 1 16,0 0 0-16,0 0 0 0,0 0 5 0,7 4-1 15,-7 0 3-15,0-1-2 0,6 5-1 16,1-1 0-16,-7 8 2 0,6-5-1 0,1 5 0 15,0 3 5-15,-1 1 3 0,6-1 13 0,-4-3 7 16,-2 3-1-16,0-3 6 0,1-1 0 16,-1 1 10-16,1-4 11 0,0-4 14 15,-1 1 7-15,0-1 4 0,2 0 1 0,4-7-14 16,1 0-13-16,7-3-9 0,6-8-13 16,6-4-14-16,13-7 2 0,14-11-9 0,6-3-3 15,14-9-5-15,12-6-2 0,0-8-6 16,0 5 0-16,1 2 4 0,-15 5-5 0,2-1 1 15,-8 4 1-15,-6 4 0 0,-6-1 0 16,0 9-3-16,-7-1-8 0,-7 4-20 0,-5 2-22 16,-1 2-32-16,-13 7-45 15,-1-1-44-15,-5 5-81 0,0-1-145 16,-7 4-302-16,0 4-132 0,-6-4-73 0,5 4 116 0,-6-5 334 16</inkml:trace>
  <inkml:trace contextRef="#ctx0" brushRef="#br0" timeOffset="132399.7164">3490 11979 8 0,'-6'4'234'16,"-1"-4"94"-16,7 0 21 0,-6 0-57 16,-1 4-59-16,7-4-10 0,-6 0-7 0,-1 0 4 15,1 0 14-15,6 0 9 0,-6 0 15 16,-2 0-6-16,8 0-43 0,-6 0-47 0,0 0-38 16,6 0-29-16,-7 0-24 0,7 0-15 15,-6 0-18-15,6 0-13 0,0 0-11 0,-7 0-4 16,7 0-1-16,0 0-3 0,0-4 1 31,0 4 0-31,7-4 1 0,-1 1 0 0,1-1-5 0,13 0-2 0,-8-3-1 0,1 0 0 16,7 3 0-16,0-3 0 0,6-1-5 15,-7 1 3-15,1 3 2 0,0 1 0 0,-2-1 5 16,2 4 1-16,-7 0 7 0,1 0 5 16,-8 4 2-16,6-1-1 0,-5 1 4 0,0 7-5 15,-7 0-4-15,0 4-1 0,0-1-1 16,-7 4 0-16,0 1-3 0,1 3-1 0,0 0 3 15,0-4-1-15,-2 1-2 0,2-5 3 16,0 1-3-16,6-4 1 0,0 0 2 0,0-4 9 16,0 0 2-16,0 1 10 0,0-5-6 15,6-3-1-15,0 4-7 0,8-8-4 0,-2 1-1 16,8-1-3-16,0-7-4 0,5 0-1 16,2-7 1-16,5 3-4 0,-6-7 5 15,7 0-3-15,-7 0 4 0,0-4-4 0,-7 4 4 16,1 1-1-16,-6-1-1 0,-2 0-2 15,-5 3-3-15,-7 1-3 0,0 3-4 16,-7-3-1-16,-5 3-1 0,4 1 0 0,-10 3 3 16,-2-4 3-16,0 8 2 0,-6-4-6 0,0 4-1 15,-6 3-4-15,-1-3-3 0,-7 7 1 16,2 0 1-16,-1 0 0 0,0 3 8 0,-7 1-3 16,7 0 0-16,0 3 5 0,0 4-2 15,0 0 3-15,0 0 0 0,6 3-2 0,-6 5 2 16,13 2 1-16,-6 1 0 0,6 4 0 15,-1 4 0-15,1 3 0 0,0 7-5 0,6 0 0 16,8 8 1-16,-8-1 3 16,7 1 1-16,7 3 5 0,-1-3 4 15,0 0 2-15,7-4-2 0,7-1 2 0,0 2 1 16,-1-5-2-16,7-4 3 0,0 1 2 0,6-4 3 16,1-4 4-16,0-3 8 0,-1-1 6 15,13-6 6-15,-5-1 4 0,5-7 6 0,1 0 5 16,-1-7 2-16,8 0 10 0,-1-4 4 15,0-8-6-15,0-3-4 0,0-4-5 16,0-3-13-16,7-7-3 0,-7-5-8 0,0-3-6 16,7-7-5-16,-7-4-3 0,-1-3-3 0,1-9-4 15,-6-2 4-15,-7-1-1 0,0 4-4 16,-12 8-1-16,-2 7-4 0,-12-1-2 0,0 4-3 16,0 8 5-16,-6 0-11 0,-8-1-14 15,2 8-8-15,-2 1-9 0,2 6-14 16,-8-3-23-16,1 7-32 0,-1 0-38 0,-6 3-24 15,7 1-34-15,-1 3-71 16,0 1-191-16,1 3-290 0,-1 0-83 0,8 0-7 0,-2 0 122 0,1 0 324 16</inkml:trace>
  <inkml:trace contextRef="#ctx0" brushRef="#br0" timeOffset="132832.8298">4877 11745 438 0,'0'-4'693'0,"-6"0"144"0,6 1-83 0,0-5-100 0,0 5-191 16,-6-5-157-16,6 5-110 0,0-1-72 15,0 4-43-15,0-4-30 0,0 1-18 0,6-1-8 16,-6 4-7-16,6-4-1 0,2 1-3 15,4-5-1-15,1 5-4 0,7-4-3 0,6 3-4 16,0-3 2-16,0-4-3 0,7 3-7 16,-1-3-30-16,1 4-48 0,-1-4-62 0,-6 3-80 15,1 1-146-15,-2 0-235 0,-5 3-125 16,-8 0-94-16,-4 1 46 16,-2-1 276-16</inkml:trace>
  <inkml:trace contextRef="#ctx0" brushRef="#br0" timeOffset="133049.2479">5106 11540 62 0,'-7'3'346'0,"0"1"136"0,1 3-56 16,0-3-41-16,-1 0-39 0,1 3-15 0,-1 0-29 15,0 4 28-15,1 7-47 0,0 1-47 16,-8 7-45-16,8 3-39 0,-7 7-36 16,0 5-29-16,0 6-26 0,-1 5-11 0,2 6-12 15,6 5-9-15,-2 6-7 0,2 1-6 16,0-8-5-16,6 0-2 0,0-7-3 15,0-7-7-15,0-4 3 0,6-8-1 16,-6-6-7-16,6-4-22 0,-6-4-40 16,0-8-35-16,8 1-46 0,-8-8-162 0,0 0-339 0,0-3-145 15,0-4 10-15,0 0 87 0,-8-7 279 16</inkml:trace>
  <inkml:trace contextRef="#ctx0" brushRef="#br0" timeOffset="133244.5034">4812 12301 534 0,'-6'-14'690'0,"6"3"138"15,0 0-74-15,-6 0-121 0,6 4-185 16,0-4-152-16,0 3-101 0,6-3-74 16,-6 4-44-16,6-4-30 0,0 0-15 0,2 0-14 15,4 0-6-15,8 0-3 0,-1-4-17 16,1 1-28-16,6-1-51 0,7 1-51 16,6-5-79-16,-1 1-131 0,2 3-264 15,-1-3-116-15,0-1-75 0,1 5 36 0,-8-1 259 16</inkml:trace>
  <inkml:trace contextRef="#ctx0" brushRef="#br0" timeOffset="133414.9884">5418 11844 203 0,'7'-4'578'0,"-7"4"164"16,0-4-100-16,6 4-156 0,-6-3-76 0,0 3-118 16,0 0-99-16,0 0-69 0,0 3-43 0,0 1-28 15,-6 3-16-15,-1 4-9 0,7 7-11 16,-6 1-6-16,0 3-1 0,-2 7-5 0,2 1 0 15,0 2-4-15,6 5-3 16,-7 0-17-16,7-1-51 0,0 5-82 0,7-9-176 16,-7 2-171-16,6-9-80 0,0 1-58 15,-6-8 61-15,8 0 76 0,-2-7 172 16</inkml:trace>
  <inkml:trace contextRef="#ctx0" brushRef="#br0" timeOffset="133713.9731">5536 12225 307 0,'12'-15'604'0,"2"-4"128"0,-2 1-117 16,1 0-132-16,-6 0-90 0,6-4-118 0,1 4-92 16,-2-1-66-16,1 1-46 0,0-1-21 15,0 1-12-15,1 0-9 0,-2 3-6 0,-6 4-3 16,8 0 1-16,-8 0 2 0,7 4 9 16,-7 0 7-16,8 3 14 0,-2 0 10 0,2 4 6 15,-1 0 0-15,0 0 2 0,0 8-2 0,0-5-11 16,6 8-10-16,1 0-11 15,-1 0-9-15,1 4-7 0,0 3-3 0,-1 0-4 16,1 1-5-16,0-1-1 0,-1 1 1 0,1-1-6 16,-2-4 0-16,-4 5-7 0,-1-8-13 15,7 0-29-15,-14 0-44 0,7-1-52 16,0-2-98-16,0-5-229 0,-6 2-318 0,-1-5-125 16,1-5 32-16,-1 2 293 0,0-8 244 15</inkml:trace>
  <inkml:trace contextRef="#ctx0" brushRef="#br0" timeOffset="133935.7271">6193 11972 307 0,'0'-7'633'0,"-6"3"123"0,6-3-133 15,0 3-108-15,-7 0-112 0,0 1-121 16,1-1-92-16,0 4-58 0,-1 0-35 0,-6 4-19 16,-6 3-12-16,-1 4-4 0,1 4-9 15,-7-1-11-15,0 8-7 16,-7 0-13-16,7 0-9 0,-7 4-6 0,7-1 0 15,0 1-4-15,0-4-2 0,7 0-6 0,-1 0-13 16,7-7-23-16,0 3-36 0,6-7-40 0,-5 0-42 16,4 0-62-16,2-4-157 15,0-3-136 1,6 0-90-16,0-1-36 0,-6-3 54 0,6 0 82 0,0-3 201 16</inkml:trace>
  <inkml:trace contextRef="#ctx0" brushRef="#br0" timeOffset="134274.564">6134 11782 117 0,'14'-8'440'15,"-1"-3"209"-15,-7 4-29 0,0 3-158 0,8-3-148 0,-8 3-41 0,0 0-36 16,2 1-24-16,-2 3-17 0,0 0-14 15,1 0-11-15,-1 3-13 0,7 1-9 16,-6 0-9-16,5 3-13 0,-4 1-16 0,4 3-21 16,1 0-20-16,1 3-3 0,-8 4-2 15,7 1-6-15,-6 6-7 0,5-3-10 0,-5 8-12 16,-7 3-3-16,0 7-11 0,0 0-5 0,-7 4 3 16,1 4-3-16,-7-4 0 0,6 4-4 62,-5-5 2-62,-8-2-3 0,7-4-4 0,-1-5-14 0,2-2-29 0,-1-5-43 0,0-3-63 0,0-7-62 0,-1-1-130 0,2-2-257 0,5-5-263 0,0 0-60 0,-5-7 72 16,5 0 269-16</inkml:trace>
  <inkml:trace contextRef="#ctx0" brushRef="#br0" timeOffset="134618.174">6532 11961 429 0,'6'0'692'0,"-6"0"143"0,7 0-105 0,-7 0-105 0,7 0-177 15,-7-4-146-15,6 4-109 0,0 0-72 16,-6 0-41-16,7 0-21 0,0 0-8 0,-7 0 6 16,6 0 7-16,0 0 4 0,1 0 8 15,-1-3-3-15,1 3-16 0,0 0-11 16,-1 0-14-16,7 0-8 0,0-4-9 0,0 4-7 16,7 0-2-16,-8-4-7 0,2 4-37 0,5-3-50 15,-6-1-62-15,0 4-63 0,1-4-95 16,-2 4-266-16,-5-3-308 0,0 3-97 0,-1-4 78 15,0 4 379-15</inkml:trace>
  <inkml:trace contextRef="#ctx0" brushRef="#br0" timeOffset="134902.9852">6643 12041 345 0,'-7'12'690'0,"-6"2"148"0,7-6-125 0,-1 3-80 16,7-4-179-16,-7 0-146 0,7-3-109 15,-6 3-74-15,6-3-46 0,0-1-29 16,0 1-9-16,0 0 4 0,0-1 10 0,0 1 12 16,6-4 6-16,-6 4-1 0,7-4-4 0,-7 0-15 15,7 3-15-15,-1-3-13 0,7 0-9 16,0 0-5-16,0 0 0 16,-6 0-8-16,6 0-2 0,-1-3 3 0,2 3-3 0,-8 0-1 15,7 0 4-15,-6-4-6 0,6 4-19 16,-7 0-29-16,0-4-37 0,2 4-25 15,-2 0-31-15,-6 0-49 0,6 0-86 0,-6-3-187 16,7 3-205-16,-7 0-24 0,0 0-11 0,7 0 48 16,-7-4 148-16</inkml:trace>
  <inkml:trace contextRef="#ctx0" brushRef="#br0" timeOffset="137031.0432">7183 11990 14 0,'-6'0'240'0,"6"4"128"15,0 3 69-15,0-7 23 0,0 4-7 16,0-1-72-16,0 1-89 0,0 0-11 15,6-4-46-15,-6 3-47 0,0 1-43 0,6-4-27 16,1 4-20-16,0-4-18 0,5 3-13 16,-4-3-13-16,4-3-14 0,1 3-13 0,7-4-10 15,0-3-7-15,-8-1 0 0,8 1-2 16,-1-4 0-16,1 0-3 0,0 0 0 0,-1-3-3 16,1 3 3-16,-8-4-3 0,2 0-1 15,-8 0 2-15,7 1 3 0,-6 3-1 0,-7-4-1 16,6 1-3-16,-6 3 5 0,0 0-2 15,0 3-2-15,0 1-2 0,-6 0 0 16,6 0 3-16,-7-1-2 0,1 5-5 16,-7 3 2-16,6-4 2 0,-6 8 0 0,7-4 2 15,-8 3-2-15,2 5 0 0,-1-1 3 16,-7 0 1-16,7 4 0 0,0 4 8 0,0-1 8 16,0 5 11-16,0 2 8 0,-7 2 6 15,14-1 5-15,-7 3 2 0,6 5-6 0,-6-1-4 16,7 0-7-16,6 4-4 0,-6 4 0 0,6-4 4 15,0-1-3-15,6 2 1 0,-6-5 7 16,6-3 8-16,1-1 2 0,-1-7 13 16,1 5 4-16,6-9 9 0,-7 1-4 0,8-4-4 15,-2 0-10-15,-5-4-11 0,6-3-9 16,6 0-8-16,-5-4-13 16,5 0-5-16,-6 0-1 15,6-8-1-15,1 5-3 0,6-8-5 0,-6 0-1 0,5 0-18 0,-5-4-35 16,6 4-39-16,-7-4-39 15,1 0-54-15,0 1-21 0,-7-1-52 0,7 4-85 16,-14 0-201-16,7 0-165 0,0 0-76 16,-7 0 56-16,1 4 63 0,-7 0 287 0</inkml:trace>
  <inkml:trace contextRef="#ctx0" brushRef="#br0" timeOffset="138512.5643">7828 11774 175 0,'0'-3'127'0,"6"3"63"16,-6-4 11-16,0 4 21 0,7 0-4 0,-7-4-6 15,0 4 22-15,0 0 34 0,0-3 21 16,0 3 8-16,7 0-13 0,-7-4 26 16,0 4-40-16,0 0-50 0,0-4-48 0,0 4-38 15,0 0-25-15,0-4-19 0,6 4-20 16,-6 0-9-16,0-3-12 0,0 3-14 0,0 0-10 16,0 0-9-16,0 0-4 0,0-4-3 15,0 4-3-15,0 0-4 0,6 0 0 16,-6 0-1-16,0 0-1 0,0-4 0 0,0 4 0 15,0 0 0-15,0 0 6 0,0 0-2 16,0-3-2-16,0 3-2 0,7 0 0 16,-7 0 3-16,0 0-2 0,7 0 0 0,-7 0-1 15,6-4-3-15,-6 4 8 0,6 0-3 0,-6 0-2 16,7-4 0-16,0 4 0 0,-1 0 0 16,-6 0 5-16,7 0-6 0,-1 0 1 0,0-3 0 15,2 3 0-15,-8 0-5 0,6 0-2 16,0 0 2-16,0 0 6 0,-6-4-4 0,7 4 7 15,0 0 4-15,-7 0-4 0,6 4 1 16,-6-4 4-16,0 0-1 0,7 0-2 0,-7 3-1 16,0 1-1-16,0-4-3 0,0 4-3 15,0-1 4-15,-7 5-2 0,7-1 0 16,0 1-2-16,-6-1 2 0,-1 0 0 0,7 1 0 16,-7-1 0-16,1 0 0 0,6 0-6 15,0-3 2-15,-6 3 2 0,6-3 4 16,0 0-4-16,-6-1 2 0,6 1 0 0,0 0-3 15,6-1 2-15,-6 1 0 0,0-4 1 16,0 4 3-16,6-1-2 0,-6-3 1 16,0 4-1-16,6 0-1 0,1-4 6 0,0 0-2 15,-1 3-4-15,1-3 0 0,5 0 0 0,2 0 0 16,-8-3 0-16,8 3 2 0,-2-4-10 16,1 0-28-16,-6 4-46 0,6-3-55 0,-7-1-81 15,0 0-178-15,8 1-195 0,-8-5-74 16,-6 5 1-16,7-5 77 0,-1 5 77 0,-6-5 204 15</inkml:trace>
  <inkml:trace contextRef="#ctx0" brushRef="#br0" timeOffset="138820.8415">7828 11591 266 0,'-7'0'440'0,"1"3"89"0,0-3-62 16,-1 0-122-16,7 0-104 0,-7 0-67 15,7 4-43-15,0-4-26 0,0 0-8 0,7 0-7 16,0 0-12-16,-1 0-20 0,0 0-8 15,7 0-13-15,-6-4-3 0,12 4-7 0,-5-3-7 16,5-1-5-16,1 0-5 0,0 1-4 16,5-5-7-16,-5 5-12 0,0-4-48 0,-2 3-84 15,2-3-85-15,0 3-16 0,-7 0-243 16,-7-3-68-16,8 3 65 0,-8 1 62 16,0-1 107-16</inkml:trace>
  <inkml:trace contextRef="#ctx0" brushRef="#br0" timeOffset="139148.0292">7854 11250 72 0,'0'-3'342'0,"-6"-1"160"15,-1 4-30-15,7-4-82 0,-7 4-113 0,7-3-84 16,0 3-49-16,-6-4-9 0,6 4 4 16,0 0 27-16,0 0 2 0,0 0-24 0,0 4-19 15,0-4-17-15,6 7-22 0,-6-3-17 16,7 3-16-16,0 0-11 0,5 4-12 0,-5 0-10 16,6 0-6-1,-7 4-3-15,8-4-2 0,-1 4-3 0,-1-4-4 0,2 3-2 0,-8-3-11 16,7 0-32-16,0 0-57 15,-6 0-85-15,-1-4-136 0,0-3-86 0,2 3-151 0,-2-3-57 16,-6 0 45 0,0-1 88-16</inkml:trace>
  <inkml:trace contextRef="#ctx0" brushRef="#br0" timeOffset="139389.4016">8010 11294 243 0,'0'-4'384'15,"0"1"92"-15,0 3-74 0,0-4-88 0,-6 4-81 16,6 0-37-16,-6 0-5 0,-2 4-9 16,2-1 6-16,0 5-5 0,-7 3-37 0,-1 0-36 15,2 4-36-15,-2 3-25 0,-5-3-17 16,6 3-11-16,0-4-6 0,0 1-4 16,6 0-7-16,-5-1-17 0,5-3-31 0,-6 1-64 15,6-1-109-15,7-4-91 0,-6-3-114 0,0 3-156 16,6-4 22-16,0-3 46 0,-7 0 120 15</inkml:trace>
  <inkml:trace contextRef="#ctx0" brushRef="#br0" timeOffset="139784.2636">8036 11096 102 0,'13'-3'366'0,"-6"-1"155"0,-7 4-50 16,7-4-89-16,-1 4-106 0,0-3-77 0,-6-1-50 0,6 4-25 16,2 0-15-16,-2-4 13 0,0 4 13 15,-6 0-10-15,7 0-9 0,-1 0-8 0,1-3-16 16,0 3-13-16,-1 0-13 15,0 0-18-15,1 3-13 0,0-3-2 0,-1 0-6 16,-6 0-2-16,6 4-3 0,1-4 2 16,0 4 2-16,-7-1-2 0,6-3 3 0,-6 8-2 0,7-5 3 15,-1 5 2-15,-6-1-1 16,0 0 2-16,0 1-8 0,0 3-4 0,0-4-2 16,0 0-6-16,0 0-3 0,0 4 1 15,0-7-1-15,0 3 0 0,6 1 2 0,-6-1 2 16,0-3 0-16,7 0-2 0,-7-1-5 15,0-3-3-15,7 4-20 0,5 0-36 0,-4-4-52 16,4 3-65-16,1-3-116 0,1 0-202 16,4-3-55-16,-4-1-132 0,-1 4 24 15,0-4 70-15,0 1 243 0</inkml:trace>
  <inkml:trace contextRef="#ctx0" brushRef="#br0" timeOffset="141539.3104">7971 11979 258 0,'7'4'222'0,"-1"0"83"16,0-1 20-16,-6-3-21 0,8 4 6 0,-2-1-39 16,0 1-53-16,-6-4-54 0,6 4-49 15,2-1-39-15,-8-3-27 0,6 4-16 0,0 0-12 16,1-4-8-16,-7 3-3 0,6 1-3 15,1-4-14-15,-7 4-33 0,7-4-64 16,-1 3-105-16,0 1-149 0,-6-4-143 0,6 4-41 16,-6-4 52-16,8 3 191 0</inkml:trace>
  <inkml:trace contextRef="#ctx0" brushRef="#br0" timeOffset="142112.9511">8850 11635 183 0,'7'-15'308'0,"0"4"110"0,-1 0-42 0,-6-4-72 16,6 4-83-16,1 1-74 0,0-1-49 15,-7 0-34-15,6 0-19 0,0 3-2 0,-6 1 15 16,0 0 33-16,0 3 39 16,7 0 38-16,-7-3 48 0,0 4 0 0,0-1-40 0,0 0-45 15,0 1-41-15,0-2-31 0,0 2-21 16,-7 0-15-16,7 3-9 0,0-5-5 0,0 5-6 15,0-3-2-15,-6 3 0 16,6 0-1-16,-6 0 0 0,6 3 0 0,-7 2 0 16,0 1 0-16,1 2 3 0,6 0-2 15,-6 2 4-15,-1 5 5 0,0 0 12 0,1 3 7 16,-1 4 4-16,1 0 7 0,6 0 6 16,-6 4-1-16,6 3 2 0,-7 0 1 15,7 0-8-15,0 5-3 0,0-5-4 0,7 7-6 16,-7-3-7-16,6 4-3 0,-6 0-5 0,6-1 0 15,1 1-6-15,-1-1 2 0,-6 5-1 16,7-8 1-16,0 3 0 0,-1-2 0 0,-6-5 0 16,6 0 0-16,1-3-3 0,-7-4 0 15,7 3 1-15,-7-6 2 16,0 3-8-16,0-8-21 0,0 5-29 0,0-5-47 0,-7-3-60 16,7 4-101-16,-7-4-190 0,7-4-104 15,-6 0-132-15,-7 1 52 0,6-1 44 0,-6-3 174 16</inkml:trace>
  <inkml:trace contextRef="#ctx0" brushRef="#br0" timeOffset="142346.5214">8466 12140 475 0,'0'-11'648'0,"0"0"106"0,-6 0-158 16,6 4-67-16,0-4-139 0,6 4-124 15,1 0-92-15,-1-4-63 0,7 0-42 16,0 3-30-16,7-3-12 0,6 4-13 0,-7-4-1 16,7 3-9-16,7-3-3 0,-7 4-3 15,6-4-9-15,7 0-23 0,-6 0-30 0,7 0-40 16,-8 0-51-16,7 0-91 0,-7 0-172 16,1 1-55-16,-1-2-129 0,-5 5-15 0,-7-4 24 15,-2 4 162-15</inkml:trace>
  <inkml:trace contextRef="#ctx0" brushRef="#br0" timeOffset="142608.7989">9156 11726 104 0,'0'-3'475'0,"0"-1"245"16,7 0-42-16,-7 1-180 0,0-1-95 0,0 0-106 15,0 1-97-15,0-1-72 16,0 4-46-16,0-4-32 0,0 4-18 0,0 0-11 15,0 4 2-15,0 0 9 0,-7 3 8 16,1 4 3-16,6 0-5 0,-6 4 2 16,-1 0-6-16,0-1-7 0,1 8-7 0,6-4-8 15,-7 4 0 1,1 4-5-16,6-4-5 0,-6 0 1 0,6 0 1 0,0 0-8 0,0-4-19 16,0 1-33-16,0-1-47 15,0-4-68-15,6 1-126 0,-6-4-187 0,6 0-103 0,1-3-90 16,-7-1 49-16,6-3 106 0,1-4 212 15</inkml:trace>
  <inkml:trace contextRef="#ctx0" brushRef="#br0" timeOffset="142941.5981">9209 11898 240 0,'6'-11'557'0,"0"0"157"0,-6 4-88 15,8-4-166-15,-2 0-67 0,-6 4-113 0,6-4-90 16,0 0-68-16,8 0-44 0,-1 0-33 15,-7 0-17-15,8 4-13 0,-2-4-5 0,2 4-4 16,-8-1-4-16,7 1-1 0,-7 3-4 16,8-3 5-16,-8 3 12 0,0 4 20 15,0-4 15-15,2 4 4 0,-2 4 0 0,0-4 2 16,1 4-2-16,0 3-1 0,-1 0-8 16,1 5-8-16,-1-1-10 0,0 3-5 0,1-3-6 15,0 4-2-15,-1-1-3 0,0 1-1 16,1 0-1-16,6-1 0 0,-6-3-6 0,-1 0 5 15,1 1-5-15,-1-2 1 0,1-2-7 16,-1-1-29-16,0-3-55 0,2-1-86 16,-2 1-148-16,0 0-281 0,1-4-86 15,-1-4-56-15,-6 4 48 0,7-4 179 0</inkml:trace>
  <inkml:trace contextRef="#ctx0" brushRef="#br0" timeOffset="143148.5059">9560 11811 65 0,'0'-4'324'0,"0"0"182"0,0 1 21 0,0 3-52 0,0-4-126 16,0 1-113-16,0-1-78 0,0 4-44 15,0 0 4-15,0 0 1 0,-6 0-7 0,6 0-11 16,-13 7-13-16,7-3-17 0,-8 7-9 16,1 0-13-16,0 0-11 0,-6 3-10 0,-1-3-10 15,7 4-4-15,-6-1-4 0,6 2-1 16,-7-2-9-16,6-3 0 15,2 0-24-15,6 0-40 0,-8 0-64 0,1-4-98 0,7 1-100 16,0-1-60-16,-2 0-135 16,2-7-15-16,6 4 50 0,-6-1 34 0,6-3 167 15</inkml:trace>
  <inkml:trace contextRef="#ctx0" brushRef="#br0" timeOffset="143503.1573">9671 11514 156 0,'6'-7'370'0,"8"3"119"16,-8-3-76-16,1 3-72 0,-1 1-80 0,1-1-51 15,-1 4-24-15,1 0-14 16,-1 4-3-16,0-4 36 0,2 3-1 0,-2 4-16 0,0-3-18 15,1 3-20-15,-1 4-14 0,7-3-14 16,-6 6-25-16,-1 1-20 0,8-1-13 16,-8 1-11-16,0 7-6 0,1-3-11 0,0 3-2 15,-1 3-9-15,-6 1-9 0,0-1-3 16,0 5-3-16,-6-1-1 0,-1 4-4 16,-6 4-3-16,-1-1-23 0,-5 5-29 0,-7-1-40 15,0 4-79-15,0 0-163 16,-7-4-332-16,-6 0-142 15,1 0-70-15,-2-6 148 0,-5-5 301 0</inkml:trace>
  <inkml:trace contextRef="#ctx0" brushRef="#br0" timeOffset="152983.2652">12863 11510 97 0,'-33'4'49'0,"1"-4"1"0,-2 4-11 0,2-4-11 16,-1 0-10-16,8 3-6 0,-1-3-4 0,0 0-3 15,-1 0-1-15,1 0-1 0,0-3 0 16,7 3 0-16,-7 0 4 0,6 0 7 15,-6 0 9-15,7-4 3 0,-7 4-2 0,6 0-4 16,1-4-5-16,-7 4-4 0,6 0-5 16,0 0-4-16,-5-3-12 0,5 3-19 0,-7 3-19 15,9-3-6-15,-9 0 16 0,7 0 7 16,1 4 5-16,0-4 8 0,-1 0 4 16,0 0 4-16,1 0 3 0,-1 0-10 0,1 0-57 15</inkml:trace>
  <inkml:trace contextRef="#ctx0" brushRef="#br0" timeOffset="153399.1588">11494 11569 112 0,'-6'0'269'0,"0"0"117"0,6 0 6 0,-7 0-45 0,0-4-41 0,7 4-54 0,-6 0-54 16,6-3-48-16,-6 3-40 0,6 0-31 16,-7 0-23-16,7 0-20 0,-6-4-6 0,6 4 0 0,0 0 0 15,0-4 18-15,0 4 8 0,0 0 0 0,0-3-2 16,0 3-4-16,6 0-2 0,1-4-3 15,-1 4-1-15,7-4 6 0,0 1-1 16,7-1-1-16,5-3-5 0,1 3-5 0,7-3-4 16,-1-1-7-16,15 1-2 0,-9-4-3 15,1 4-4-15,7 0-4 0,-7-4-4 16,7 3-1-16,-7 1-6 0,-7-1 0 16,7 5 1-16,-6-5 0 0,-1 1 0 0,1 3-3 15,-7 1-1-15,0-5 0 16,-6 5 3-16,-1-1-2 0,-5 0-8 0,6 1-28 0,-8-1-43 0,1 4-57 15,-6-4-187-15,-1 1-157 16,7-1-204-16,-13 0 15 0,6 1 61 0,-6-1 258 16</inkml:trace>
  <inkml:trace contextRef="#ctx0" brushRef="#br0" timeOffset="153734.628">11540 11661 87 0,'-13'11'378'16,"7"-4"170"-16,-1 0-48 0,1-3-109 15,-1 3-118-15,7-3-94 0,0-1-62 16,0-3-36-16,0 4-16 0,0-4 5 0,7 4 9 16,-1-4 29-16,7 3 11 0,0-3-2 0,0 4-8 15,7-4-12-15,6 0-8 0,7 0-17 16,-1-4-19-16,7 1-14 0,6-5-10 15,8 1-11-15,-7 0-6 0,5-4-3 0,1 0-3 16,-5-4-4-16,-2 4 0 0,0 0-1 16,-12 0-6-16,0 0-15 0,-8 4-32 0,1-1-26 15,-12 1-23-15,5 3-74 16,-12 1-125-16,6-5-28 0,-7 5-64 0,-6-1-77 16,6 1 9-16,-6-1 91 0,-6 0 114 0,6 4 8 15,-6-3 5-15</inkml:trace>
  <inkml:trace contextRef="#ctx0" brushRef="#br0" timeOffset="154030.0884">12120 11265 205 0,'0'-7'363'0,"0"-4"167"0,0 7-19 15,0-3-106-15,0 3-124 0,0 0-93 16,-7 1-71-16,7-1-33 0,0 0-5 0,7 4 41 15,-7-3 6-15,0 3-12 0,7 0-10 16,-7 0-8-16,6 3-11 0,0 1-11 16,8 0-10-16,-2 3-12 0,-5 4-9 15,6 0-5-15,0 0-1 0,1 3 2 0,-2 1 1 16,1 3 3-16,0-3-5 16,-6 7-6-16,-1 0-9 0,-6 7-2 0,0 1-6 15,-6 2-2-15,-7 2-3 0,-1 6-4 0,-4 0-4 16,-9 1-7-16,1-1-9 0,-6 0-23 15,5-3-29-15,-5-4-44 0,6-4-73 0,-1-3-158 16,9-4-147-16,-2-8-124 16,0-3-27-16,13-4 37 0,1-3 121 0</inkml:trace>
  <inkml:trace contextRef="#ctx0" brushRef="#br0" timeOffset="154646.9786">13826 11756 48 0,'7'-8'254'15,"6"-3"138"1,-7 4 66-16,1-4 17 0,-1 0-40 0,-6 4-92 0,6-4-91 0,-6 0-16 15,0 4-43-15,8-1-43 0,-8-3-28 16,0 4-20-16,0 0-12 0,0-1-9 0,0 5-9 16,0-1-11-16,0 0-17 0,0 1-18 15,0-1-12-15,0 0-4 0,0 0-6 16,0 1-1-16,0 3 1 0,6-4 2 16,-6 4 10-16,0 4 11 0,0-4 1 0,0 7-1 15,0 4-2-15,6 0-3 0,-6 8-1 16,0 3 2-16,0 7-3 0,7 4-2 0,-7 0-4 15,6 7-1-15,1 0-4 0,-7 0 0 16,6 1 2-16,1-4 1 0,-1-1 0 16,1-3 5-16,0-3-1 0,5-5 3 15,-12-3 6-15,7-4-1 16,0-3 8-16,-1-4 5 0,7 0 7 0,-7-7-2 0,14-4-7 0,0-4-7 16,6-7-5-16,13-11-7 0,13-11-6 0,20-14-2 15,25-23-2-15,14-10-1 0,-1-16-1 16,14-7-8-16,6-3-18 0,1-3-32 15,-1 2-46-15,7 4-88 0,0 1-158 0,-7 3-367 16,-13 7-162-16,-13 5-82 0,-13 6 285 16,-12 7 277-16</inkml:trace>
  <inkml:trace contextRef="#ctx0" brushRef="#br1" timeOffset="172793.2115">14895 6696 6 0,'-8'-11'174'0,"2"1"52"0,0-1-15 16,-1-4 3-16,1-7-22 0,-1 4-37 16,1-5-39-16,6 2-21 0,-7-1-16 0,1-4-4 15,6 4-1-15,0-3-9 0,-6-1-16 16,6 4-15-16,0-4-11 0,6 1-7 16,-6 3-8-16,6-4 0 0,1 4-6 0,-1-4-1 15,1 1 1-15,6-5-1 0,-1 1-3 16,8-4 0-16,6-4 1 0,1-3-7 0,-1-4-18 15,13 0-25-15,0-3-19 0,-1-5-13 16,8 4 3-16,7 1 4 0,-2-5-4 16,2 1-6-16,-8 7-26 0,1 1-56 0,-7 2-66 15,-1 5-72-15,-11 3 38 0</inkml:trace>
  <inkml:trace contextRef="#ctx0" brushRef="#br1" timeOffset="173538.8256">11748 6470 159 0,'-32'109'90'0,"-1"-10"22"0,1-3-21 16,5-9-29-16,-5-6-21 0,7-1-15 16,5-6-10-16,-6-1-4 0,13-3-6 0,-7-5-2 15,14 2-1-15,-8-5-2 0,8 0 1 16,0 0-1-16,-7-3-3 0,6 0-18 15,-6-1-37-15,-1 1-66 0,8-4-59 0</inkml:trace>
  <inkml:trace contextRef="#ctx0" brushRef="#br1" timeOffset="176970.4527">7541 12778 3 0,'7'0'164'0,"-1"0"42"0,0 0-21 15,-6-4-31-15,8 4-13 0,-8 0-20 0,6 0-18 16,-6 0-17-16,0 0-18 0,0 0-8 16,0-3-3-16,0 3 4 0,0 0 4 0,0 0 10 15,0 0 10-15,0 0 3 0,0 0 0 16,0 0-5-16,-6 0-5 0,6 0-9 0,-8 0-9 16,2 0-10-16,0 0-13 0,-1 0-7 15,-6 0-10-15,0 3-4 0,1-3-4 16,-2 0-2-16,-5 4-3 0,-1-4-1 0,0 4-1 15,1-1-3-15,-7 1 2 0,-6 0 3 16,6-1 11-16,-7 1-2 0,-6 3-2 0,7-3-3 16,-8 3-4-16,-5-3-1 0,-1 3 1 15,-6-3 4-15,0-1 2 0,-1 5 9 16,-5-5 5-16,-1 1 2 16,0-4-3-16,2 4-4 0,-2-4-2 0,0 0-8 15,7 0-3-15,-7 0-3 16,0-4 0-16,1 4-1 0,-1-4 2 0,1 4-1 0,-1-3 0 0,1-1 0 15,-7-3 1-15,6 3 1 0,0-3-1 0,7 0 3 16,-7-1 1-16,8 1 1 0,5-4-1 16,-7 0-1-16,8 4 0 0,-1-8-2 15,1 4-2-15,-1 0-2 0,7-4-1 0,-6 1 0 16,-1-1-1-16,1 0-1 0,-1 1-1 16,0-1 0-16,0-3 0 0,-5-1 0 0,5 1 0 0,1 0 2 15,-1-4-1-15,1 3-1 16,-2-2 1-16,9-5 3 0,5 4 1 0,-6-4-1 15,7 0 2-15,-8 1-2 0,14-1-2 16,-7-3 1-16,8 3-2 0,-1 1-3 16,0-1 1-16,-1 0 3 0,8 1-1 0,-7 2-1 15,6-2 1-15,-6 3-1 0,6-4 0 16,1 5 0-16,0-1 0 0,0-1 0 0,-1 1 0 16,0 0 2-16,1 1-1 0,5-5-1 15,-5 4 2-15,6-3-1 0,-6 2-3 0,5-2 4 16,8-1 0-16,-8 4 0 0,8-3-1 15,-7-1-1-15,7 0 0 0,-1 0 0 0,7 1 0 16,0-4 0-16,-6 3 2 16,6-4-1-16,0-2-3 0,6 6 1 0,-6-7 1 0,0 8 2 15,7-5-1-15,6 1-3 0,-7-1 1 16,8-2 1-16,-2 2 0 0,8 1 0 0,-1-4-3 16,1 4 2-16,0-4 3 0,5-1-2 15,1 2 0-15,1-1 0 0,5-4 0 0,1 4 0 16,-1-4-2-16,1 1 0 0,6-1 1 15,0-3 3-15,0 3-2 16,7 1 0-16,-1-1-2 0,1 4 0 0,6 0 1 16,0 4 1-16,1 3 0 0,-8 4-1 0,7 3 1 15,0 1-1-15,-6 7 1 0,0-3 0 16,-1 6 0-16,-6 1 0 0,7 0 0 16,-7 3 0-16,-1 0 0 0,-5 1 0 0,7-1 0 15,-2 1 0-15,-5 3 0 0,6-4 0 16,1 4 0-16,-2 0 1 0,1-4-1 0,0 4-1 15,1-3-1-15,-1 3 3 0,6 0 0 0,-5-4-1 16,5 4 0-16,-7 0 0 0,9-4 0 0,-9 4 0 16,1-3 0-16,1 3 0 15,-8 0 0-15,7-4 0 0,-6 4 0 0,6 0 0 0,-7-4 0 16,1 4 0 0,-1 0 0-16,2 0 0 0,4 0 1 0,-5 0-1 15,-1-3 0-15,1 3-1 0,-1 0 1 0,1 0 0 16,-1 0 1-16,1 0-2 0,-1 0 4 0,1 0-4 15,-7 0 1-15,7 0 2 0,-1-4-4 16,-6 4 2-16,7 0 0 0,-7 0 0 0,0 0-1 16,1 0 0-16,5-4 1 0,-6 4-3 15,-1 0 3-15,8 0 2 16,-7 0 0-16,7 0-2 0,-1 0 0 0,2-3 2 0,-2 3-1 16,1 0 1-16,6 0-3 15,-7-4 1-15,13 4 0 0,-5 0 0 0,-1-4 0 0,0 4 0 16,-1 0-2-16,2-3 1 15,5 3 1-15,-5 0-1 0,-1 0-2 0,-7 3 4 0,7-3 0 16,0 4-1-16,1 0-2 0,-8-1 3 16,7 5-3-16,0-5 2 0,-7 5 2 0,8-1 0 15,-1 0-3-15,0 4 1 0,7-4 0 16,-7 1 3-16,0-1-2 0,7 0-1 0,-1 1 0 16,1 3 4-16,-1-4-4 0,1 0 0 15,-1 1 0-15,0-5 0 0,-5 4-2 16,5 1 1-16,-5-4-1 0,5 0 1 0,-6-1 1 15,7 5 0-15,-7-5-1 16,0 1 0-16,-7 0-1 0,8 3 1 0,-1-4 1 16,0 5 0-1,-1 3 0-15,-5-4 0 0,7 0 0 0,-8 4 0 0,7 0 0 0,-6 0 0 16,-1 0 0-16,1 1 0 16,-7-1 0-16,0 3 0 0,0 1 0 0,0-1 3 15,0 1 0-15,-6 3 0 0,6 0 0 16,-14 4 1-16,8 1-3 0,0-1 0 0,-7 3 0 0,-1 1 1 15,2-4-1-15,-8 3-1 0,8 1 4 16,-8 0 1-16,0-1-4 0,-6 1 1 0,7-4 3 16,-7 0 0-16,6 4-1 15,-6-4-3-15,0 3 2 0,0 1-2 16,0-1 0-16,0 1 2 0,-6 0-5 16,6 0 4-16,0-1 1 0,0 1-2 0,-7-1 2 0,7 1 3 15,-6-4-4-15,6 4 2 0,-6-4-3 16,-1 0 0-16,0-1 2 0,1 5 0 0,0-4-4 15,-8 0 6-15,8 4-1 0,-7-4-2 16,0 3-2-16,0 1 2 0,-1 0-6 0,-5-4 6 16,6 3 0-16,0-3-1 0,-7 4 2 15,8-4-2-15,-8-4-3 0,7 4 1 0,-7-3 1 16,8 3 3-16,-8-1-2 0,0-2 2 16,1-1-2-16,-1 4 1 0,1-3-1 15,-1 3-1-15,0-4 0 0,2 0 0 0,-2 0 3 16,0 4-2-16,1-4 3 0,-1 1-3 0,0-1-1 15,1 1 0-15,-1-5-3 0,-6 5-1 16,7-1 6-16,-7 4 2 0,0-7-3 16,6 3-1-16,-5 0 5 0,-2 1 0 0,1-5 2 15,6 4-2-15,-6-3 2 16,1 0 0-16,-1-4-2 0,-1 4 0 0,1-4-1 0,0 0 0 16,0 0 2-16,0 0 2 15,-7-4 0-15,1 4-2 0,5 0 1 0,-5-4-5 16,-1 4 4-16,1-4-1 0,-7 4-1 0,7-3 3 15,-1-1 0 1,7 0 3-16,-7 0 2 0,1 1-2 0,6-4-2 0,-1 3 0 0,1-3-3 16,1 3 2-16,-1-3-2 15,0-1 2-15,-1 1-5 0,7 0 5 0,-5-1 0 0,5 1 7 16,0 0 3-16,-6-1 8 16,7 1 4-16,-7-4-3 0,6 4-1 0,1-1-1 0,-1-3 0 15,1 4-5-15,-7-4-3 0,6 4 4 16,1-4-6-16,0 0 1 0,-1 0-2 0,0 3-3 15,1-3-4-15,-1 0-1 0,7 0-1 16,-7 0-2-16,1 0 0 0,6 0-1 0,-7 0-1 16,7 0 0-16,1 0 0 15,-2-3 0-15,2 3-2 0,-2 0-6 0,1 0-19 0,0 0-20 16,0 0-30-16,7-4-33 0,0 4-50 16,-2 0-32-16,2 0-57 0,0 0-122 15,-1 0-156-15,1-4-127 0,-1 4 142 0</inkml:trace>
  <inkml:trace contextRef="#ctx0" brushRef="#br1" timeOffset="180073.2709">6207 9778 45 0,'6'0'168'0,"0"0"64"0,-6 3-33 16,7-3-20-16,-7 0-39 0,6 0-37 15,-6 0-26-15,0 0-15 0,7 0-8 0,-7 0-1 16,0 0 1-16,6 0 3 0,-6 0 2 15,0 0 9-15,0 0 8 0,0 0 3 0,0 0 2 16,0 0-2-16,0 0-10 0,0-3-13 16,-6 3-13-16,6 0-11 0,-7 0-8 15,7-4-6-15,-6 4-2 0,-7 0-2 0,7 0 4 16,-8-4-1-16,8 4 3 0,-8-3-1 0,2 3-2 16,-1 0-3-16,-7 0-5 0,7-4-2 15,-6 4-2-15,-1 0 0 16,1 0-1-16,-1 0-3 0,-6 0 1 0,7 0 2 0,-7 0-1 15,-1 0 3-15,1 4-1 0,0-4 0 16,0 0 1-16,-7 0-2 0,7 3 0 0,1-3 4 16,-1 0 3-16,-7 0 3 0,7 4 2 15,0-4 3-15,-7 0-2 0,7 0-1 0,0 0-2 16,-7 0-1-16,7-4 1 16,-6 4 0-1,5 0 1-15,-5-3 2 0,7 3-1 16,-9 0-1-16,2-4 0 0,6 0 1 0,-7 1 0 0,0-1-4 15,8 0 1-15,-7-3-6 0,-2 3-1 0,9-3-2 0,-8-1 0 0,7 1-1 16,0 0-4-16,-6-1 0 0,5 1 1 16,1 0 0-16,0-4-2 0,0 4 3 15,7-1 0-15,-7 1 0 0,-1-4-1 16,1 4 0-16,7-4 0 0,-7 4 2 0,0-4-3 0,6 3 0 16,-6 0 0-16,1-2 2 0,-2-1-1 15,7 3 0-15,-6 1 2 0,0-4-1 16,1 4-1-16,5-4 0 0,-6 3 0 15,0 1 1-15,-1-4 1 0,2 4 1 0,-1 0-4 16,0-1 3-16,-1-3 3 16,1 4 7-16,0-4 3 0,1 0 7 0,-1 0 2 0,-1 0 2 15,1 0-2-15,0 0-3 16,0-4 2-16,7 1-2 0,-7-1-6 0,6 0-2 0,1-3-4 16,-1-1 2-16,0 1-1 0,8 0-2 15,-8 0 0-15,7-4-6 0,-1 3 5 0,2-2-5 16,-2-2 1-16,8 1-2 0,0 0-1 15,-7 0 0-15,6 1 0 0,0-1-2 0,1-1 2 16,6-2 0-16,-6-1 0 0,6 4 2 16,0-3 1-16,0 3-2 15,6-4 3-15,0 0-3 0,1 1 1 0,0-1 2 0,6 1-3 16,-1-2 0-16,2-2-1 0,6 0 0 16,5 0 0-16,1 0 0 0,14-5 3 15,-8 1 0-15,7-3-2 0,6 3-3 16,8-3 2-16,-1-1 0 0,-7 4 0 0,8 0 0 0,-1 4-3 15,0 3 2-15,-6 0 0 16,-1 4 1-16,1 8 0 0,-1-5 0 0,-6 8 0 0,7 0 0 16,-7 0 0-1,7 4 0-15,-1-1 0 0,-6 5 0 0,7 0 0 0,-7-5 0 0,-1 4-3 16,9 0 5-16,-9 1 2 16,1 3-3-16,1-4-4 0,-1 0 2 0,-7 4 1 15,7-3 0-15,1 3 3 0,-8-4-2 0,7 4-1 16,-6-4 0-16,6 4 0 0,-7-3 0 15,1 3 0-15,6-4 0 0,-6 1 0 0,6 3 0 16,-7 0 0-16,7-4 0 0,-7 4-3 16,1-4 2-16,7 4 1 0,-8 0 0 15,7 0 0-15,-6 0 0 0,5 0 0 16,2 0 3-16,-1 0-5 0,0 4 1 0,0-4 1 16,0 0 0-16,0 4 3 15,6-4-5-15,-5 0 1 0,5 3 1 0,1-3 3 0,0 0 0 16,0 0-2-16,-1 0-1 0,7-3 0 0,-7 3 0 15,8-4 0-15,-1 4 0 0,0-4 0 16,0 1 0-16,-6-1 0 0,5 0 0 16,2 1-2-16,6-1 4 0,-8-3-2 0,8-1 0 15,-1 5 0-15,1-5 0 0,6 1 0 16,7 3 0-16,-7-3 0 0,7 4 0 0,-1-1-2 16,-5 0 2-16,-1 1-3 0,-6 3 2 15,-1 0 0-15,0 0 1 16,-5 3 0-16,-7 1 0 0,5 3-3 0,-5 0 2 0,-1 1 1 15,-6-1 0-15,7 0 0 16,-7 1 3-16,0 3-2 0,1-4-1 0,-1 4 0 0,-1 0 0 16,-5 0 0-16,-1 0 0 0,1 0-3 15,-1 0 2-15,-5 0 1 0,5 4 0 0,-6-4 0 16,0 3 0-16,1 1 0 0,-7-1-2 16,5 1 1-16,1-4 1 0,-6 4 0 0,0-1 0 15,5 1-3-15,-5 0 2 16,-7 3 3-16,6-3-1 0,1 3-1 0,-7-3 0 0,7 3-3 15,-8 0 2 1,2 0 1-16,-1 1 0 0,7-1 0 0,-8 1 0 0,-6-1 3 0,14 0 0 16,-7 0-2-16,1-3-1 0,-2 3-2 15,-6-3 2-15,8 4 0 0,-1-5 2 0,-7 1 1 16,8-1-2-16,-8 1 3 16,7 0 2-16,-6-4-1 0,-1 3 2 0,0-2-2 15,-6 2-1-15,7 1 3 0,-7 3-3 16,0-3 1-16,0 7-4 0,-7-4 3 15,7 7-3-15,-12 1-1 0,5 0 0 0,-6 3 0 16,7 0 0-16,-14-3 2 16,7 4-1-16,-1-5-1 0,-4 4 0 0,-2-3 3 0,1 0 1 0,-1-1 0 15,0 1-3 1,-6 0-1-16,7-4 3 0,-7 0-2 16,-1-1 0-16,1 1-4 0,-6 1 5 0,6-5 2 0,-7 0-1 15,1 1-2-15,-1-1-3 0,0 0 4 0,1-3-4 16,-1-1 4-16,-5 1-2 0,5 0 0 15,-7-4 0-15,8 0 0 0,-7 3 0 0,7-3 0 16,-1 0 0-16,-6 0 3 16,7-3-2-16,-1 3 0 0,1-4-4 0,5 4 8 0,-5-8-3 15,-1 5 0-15,7 0-3 0,-6-5 1 16,6 5 2-16,-1-5-2 0,-5 1 0 0,6-1 0 16,-7 1-2-16,7 0 2 15,0-1 2-15,-7 1-4 0,7 0 2 16,-6-1 2-16,5-3-2 0,-5 4 0 0,-1 0 0 15,8-1 0-15,-1-3 0 16,-7 4 3-16,7-4-2 0,0 0 0 0,0 0-1 0,6 4 0 16,-5-4 5-16,-2 0 3 15,8 0-1-15,-1 0 7 0,1 0-2 0,-7 0 2 0,6-4 5 16,1 4 0-16,5 0-4 16,-12 0 1-16,7 0 2 0,-1-4-4 0,8 4-6 0,-8-3 2 15,1 3-1-15,5 0-1 0,-6-4 0 16,8 4 0-16,-8 0-5 0,7-4-2 0,0 4-1 15,0 0 5-15,0 0 0 0,0-3-4 16,0 3 5-16,-1 0-1 0,2-4 1 0,-1 4-1 16,0-4 0-16,6 4-1 0,-5 0 3 15,4 0-5-15,2 0-7 0,0 0 3 0,-8-3 2 16,8 3-2-16,-7 0 3 0,0 0-1 16,0 0 0-16,1 0 0 0,-8-4 0 0,0 4 6 15,7 0-7-15,-7-4 1 0,1 4 0 16,-1 0-3-16,1 0 2 0,0 0 1 0,-1 0 0 15,0 0 3-15,-5 0-2 0,-2 0-1 16,7 0 0-16,-6 4 0 0,-6-4 0 16,6 4-8-16,-7-1-19 0,7 1-27 0,-13 3-28 15,0 1-31-15,0-1-39 0,-7 0 0 16,1 4-43-16,-7 0-79 0,-1 0-118 0,2 0-63 16,-8 0-75-16,1 0 75 0</inkml:trace>
  <inkml:trace contextRef="#ctx0" brushRef="#br0" timeOffset="201539.7414">1119 12880 65 0,'0'15'292'0,"0"-1"87"0,0-2-37 15,-6-1-87-15,0-7-66 0,6 3-46 0,-7-4-33 16,7-3-28-16,-6 4-16 0,-1-4-8 16,7 4-13-16,0-4-12 0,-6 3-10 0,6-3-7 15,0 0-7-15,0 0-4 0,-7 0-2 16,7 4-3-16,0-4 1 0,0 0-1 0,0 0 0 15,0 0 0-15,0 0 2 0,-6 4 4 0,6-4 6 16,0 0 7-16,0 0 5 0,0 0 4 16,0 0 3-16,0 3 0 0,0-3-6 0,0 0-2 15,0 0-4-15,0 0-3 0,0 0-1 0,0 0-5 16,0 0-4-16,0 0-2 0,0 0-2 0,0 0 3 16,0 0 2-16,0 0 3 0,0 4 2 15,0-4 0-15,0 0 0 0,0 4 0 0,6-4 1 16,-6 0 0-16,7 3 0 15,-7-3 1-15,6 0 4 0,-6 4-2 0,7-4 2 0,6 4 3 16,-7-4 1-16,8 3 1 0,-2 1-1 0,1-4 0 16,0 4-1-16,6-1 2 0,1-3-2 0,0 4-1 15,6-4-2-15,0 0-6 0,0 4 5 16,6-4 0-16,8 0-3 0,-7 0 6 16,12 0 8-16,1-4-3 0,-1 4 3 0,7-4-6 15,7 4-7-15,0-3-2 16,-2-1-3-16,9 0 1 0,-1-3-4 15,1 3-5-15,-1 1-1 0,6-1-1 16,7 0 3-16,-6 1 0 0,6-1 1 0,-6 0-3 16,-1 4-3-16,1-3 1 0,0-1 1 0,-7 4 0 0,6-4 3 0,1 4-2 15,-7-3-1-15,0 3 0 16,7-4 0-16,0 4 0 0,-7-3 0 16,6-1 0-16,1 4 0 0,0-4 0 0,-1 1 3 15,1 3 3-15,0-4-4 0,-1 0 4 0,0 1-4 16,2-2 1-16,4 5 1 0,2-3-2 0,-8 3 3 15,8-3-6-15,-8-1 7 16,8 0 1-16,-8 4-2 0,1-4 2 0,-1 1 3 0,7-1 1 16,1 0-2-16,-1 1 0 0,13-1-1 15,0-3 0-15,0 3 0 0,1-3 0 0,-1-1 0 16,0 5-3-16,-6-5 2 16,6 5 1-16,-7-4 3 0,7-1 6 0,7 5 1 0,-7-5 2 15,8 1 0-15,4 3-5 16,-5-3-5-16,-1 3-1 0,8 1-6 0,-7-1 0 15,6 0 4-15,-7 1 0 0,2-1-7 16,-2 0 0-16,-6 4 0 0,1-4 3 0,-1 1-2 16,6 3 2-16,-5-4 0 0,5 4-2 0,-6-4 5 15,7 1 1-15,-1 3-1 0,1-4 4 16,-7 4 1-16,0-4 3 0,8 4 1 16,-9-3 1-16,8 3-2 0,0 0-2 0,0 0 0 15,-1 0-3-15,1 0 2 0,6 0 1 0,-6 0-3 16,6 0 2-1,1 0 4-15,-2-4 6 0,9 4 2 0,-9-4-3 0,8 4-2 16,-7-3-1-16,7 3 2 0,-7-4 3 0,7 0-2 16,-1 4-2-16,2-3-4 0,-9 3-1 15,9-4-4-15,-9 4 0 0,8 0-1 16,0 0-2-16,6 4-4 0,7-4 0 0,-1 0-1 16,1 0 2-16,0 0 1 0,0 0 3 15,-1 3-2-15,1-3 5 0,0-3-2 0,0 3 3 16,-1 0 3-16,-5-4 4 0,5 4-4 0,1-3-4 15,0 3 4-15,6-4-1 0,-6 4-4 16,7 0-3-16,-1 0 1 0,0 0-2 16,7 0 2-16,-1 4-2 0,1-4 0 0,0 3-3 15,-1 1-2-15,8-1 0 0,-8 5 0 16,2-5 0-16,-2 5 0 0,1-5 0 16,0 1 0-16,6 3 2 0,-6-3-1 0,13 0-1 15,-7-1 3-15,0 1-2 0,-6 0 0 16,7 0-1-16,-2-4 0 0,2 3 3 15,-1 1 0-15,0 3-2 0,-5-3-1 0,4 0 0 16,-4 3 3-16,4-3-2 0,-5 3 3 16,0-3 2-16,0 3-4 0,6 0-1 0,-6-3 2 15,6-1-2-15,-6 5-4 0,6-5 2 0,-6 1 1 16,-1 0 0-16,-5 3 3 0,6-3 0 16,-1 3-2-16,-5-3 2 0,5 3 1 0,-6-3 0 15,1 3-3-15,6 1 5 0,-7-2-4 16,1 2-1-16,-1 3-1 0,-6-3 0 0,6-1 2 15,-7 4-1-15,7-4 2 16,-6 4-2-16,6-4 0 16,-5 1-1-16,-1-1 0 0,-1-3 0 0,1 3 5 0,6-7-3 0,0 4-2 15,-6-1 3-15,6-3-5 0,0 4 0 16,-5-4 3-16,5 3 2 0,6-3 1 16,-6 0-2-16,1 4-2 0,-7-4 0 0,6 0 2 15,0 0 7-15,-7-4 2 0,8 4 7 16,0 0 1-16,-8-3 3 0,7 3 1 15,-6-4 1-15,0 1 0 0,-1 3 0 0,-5-4-5 16,-2 4-5-16,-5 4-1 0,1-1-4 0,-2 1-6 16,-5-1 1-16,-2 5 0 0,1-1-3 15,1 5 2-15,-1-2 3 0,-7 1-4 0,2 0-3 16,-8-3 1-16,-1 3 0 0,9 0 0 16,-8 0 0-16,0-4 5 15,7 0-4-15,-7 0 0 0,0 1-1 0,0-1 0 0,1-3-3 16,-8 3 5-16,0-3 2 0,1 3-3 15,0-3-1-15,-1 3 2 0,-5-3 2 0,-2 3 0 16,-4-3 3-16,-2 3-8 0,-6 1 4 16,0-1 1-16,-6-3-3 0,-7 3 1 15,1 0-1-15,-2 0 2 0,1 1-5 0,-6-1 2 16,12 0 0-16,-5 1 6 0,5-1-4 16,7 0-2-16,0 1 0 0,7-1 5 15,0 0-3-15,-1-3-1 0,1-1-1 0,6 2 0 16,-6-2 3-16,6 0-2 0,-6-3-1 0,0 0-3 15,-7 0 5-15,0 5-1 0,-14-5-1 16,2 0 2-16,-7-5-1 0,-7 5 2 16,-1 0 3-16,-11 0 4 0,5-3 5 0,-12 3-2 15,6 0-4-15,-7-3 2 0,1 3-1 0,-1-5-5 16,1 5 0-16,0 0-1 0,6-3-2 16,-7-1 0-16,7 4 2 0,0-3-19 15,7-1 15-15,-1 0 6 0,-5 4-4 0,5-3 1 16,1-1-2-16,-7 0 2 0,6 1-2 0,-13-1-5 15,7 4-9-15,-12-4-20 16,5 1-26-16,-6 3-52 0,-6-4-78 16,5 4-119-16,-4 0-176 0,-2 0-112 0,-6-4-192 0,0 4-73 15,0-3 302-15</inkml:trace>
  <inkml:trace contextRef="#ctx0" brushRef="#br0" timeOffset="203669.5987">1048 13196 92 0,'0'-4'113'16,"0"0"48"-16,0 0-7 0,0 1-31 0,0-1-24 16,-6 0-17-16,6 1-19 0,0-1-14 15,0-3-5-15,0 3-5 0,-7 0-1 0,7 1 5 16,0-1 5-16,0 0 7 0,0 1 3 16,-7 3-6-16,7-4-8 0,0 1-12 0,0 3-10 15,-6-4-7-15,6 0-4 0,0 1 3 0,0 3 2 16,0 0 4-16,0-4 5 0,-6 4 8 0,6-4 13 15,0 4 9-15,0-3 1 0,-7 3 3 16,7 0 1-16,0-4 4 0,0 4 2 0,0 0 3 16,-6-4 5-16,6 4 4 0,0 0 5 15,0 0 3-15,0 0 6 0,-7 0 4 0,7-3 4 0,0 3 3 16,0 0 32-16,0 0 14 0,-7 0 0 16,7 0-17-16,0-4-21 0,0 4-21 0,0 0-17 15,0 0-12-15,0 0-17 0,-6 0-7 16,6 0-12-16,0-4-5 0,0 4-6 0,0 0-7 0,0 0-2 15,0 0-6-15,0 0 4 0,0-3 1 16,0 3-3-16,0 0 7 0,0 0 3 16,0 0-2-16,0-4 5 0,6 4 0 0,-6 0-1 15,7-4-3-15,0 1 7 0,-1-1-7 16,1-3-6-16,5-1 3 0,2-2 0 0,5 2-4 0,-6-7 1 16,7 4-3-16,-1-3-1 0,1-1 2 15,-1 4 2-15,1-4-8 0,0 1 0 0,-1 3-8 16,0 0-24-16,1-1-34 0,-7-2-72 15,7 7-121-15,-8-4-140 0,1 3 0 0,1 1-109 16,-2 0-90-16,-4-1 2 0,-2 1 126 16</inkml:trace>
  <inkml:trace contextRef="#ctx0" brushRef="#br0" timeOffset="203919.2746">1342 12793 1 0,'-8'3'267'0,"2"1"119"0,6-4 3 15,-6 4-87-15,-1-1-73 0,0 1-66 0,1 0-55 16,-1 3-35-16,1-3-24 0,0 3-11 16,-1 0-5-16,-6 4 1 0,7 4 4 0,-1 3 9 15,-6 4 9-15,6 4 8 0,-5 7 2 16,-2 3 0-16,2 1-1 0,-2 3-2 0,-5-3-4 16,6 3-7-16,0-3-10 0,-1 0-6 0,8-5-11 15,-7-6-6-15,0 3-6 0,7-6-5 16,-1-1 0-16,1-8 0 0,-1 4 0 0,0-3-8 15,7-4-14-15,-6 0-40 0,6 0-54 0,0-4-62 16,-6 0-66-16,6 1-63 0,0-5-50 0,0 2-67 16,0-2-6-16,0-3 25 0</inkml:trace>
  <inkml:trace contextRef="#ctx0" brushRef="#br0" timeOffset="204209.8355">1146 13313 11 0,'6'-11'258'0,"1"0"139"15,-1 3 32-15,1 1-59 0,-1-4-73 16,-6 4-89-16,6-1-71 0,2 1-48 0,-8 0-33 16,6 0-22-16,0-1-12 0,1 1-8 0,0 3-8 15,-7-3-2-15,12 0-3 0,-5 3-1 16,-1 0 4-16,1 0 9 0,0 1 16 0,-1 3 16 16,0 0 13-16,1 3 10 0,-7 1 2 0,7 4-1 15,-7-1-1-15,0 8 22 0,0-4 9 16,0 7 3-16,-7 0 2 0,7 0-4 0,-13 4-18 15,7 1-20-15,-8-1-20 0,8-1-14 0,-7 1-6 16,0-3-7-16,6-1-5 0,-5-4-3 16,-2 1-10-16,8-3-38 0,-1-2-96 0,-6-2-143 15,7-5-66-15,-1 5-73 0,1-5-121 16,-8-3 0-16,8 0 20 0,-7 0 139 0</inkml:trace>
  <inkml:trace contextRef="#ctx0" brushRef="#br0" timeOffset="204905.1513">1016 13419 24 0,'0'-4'182'0,"0"4"78"0,0 0-23 0,0 0-24 16,0 4-34-16,0-4-25 0,0 0-13 0,0 4-2 15,0-1 4-15,0 5-8 0,0-1-16 16,0 4-10-16,0 3-13 0,-7 1-11 0,7 4-10 16,0-1-10-16,0 4-15 0,0 3-10 15,-6 1-11-15,6 4-11 0,0-5-9 0,-7 1-1 16,7-1-2-16,0-3-3 0,0 0 0 15,-7-4-9-15,7 1-21 0,0-8-37 0,0 4-47 0,0-4-41 16,0 0-49-16,0-4-53 0,7 0 0 16,-7-7-7-16,0 4 11 0,0-4 62 15,7-4 65-15,-7 4 52 0,6-7 39 0,-6 0 32 0,7-1 28 16,-1-3 19-16,0-3 23 16,1-1 22-16,6 1 26 0,-7-5 10 0,8-3 8 0,-1 0 5 15,0 0-7-15,0-3-4 0,7-1-7 16,-8 0-20-16,8 0-25 0,-7 1-18 15,7 3-18-15,-8 4-12 0,2-4-6 0,5 7-2 16,-6 0 5-16,0 4 0 0,0 0 4 0,-6 4 24 0,5 0 21 16,1 3 15-16,-6 0 16 0,6 4 12 15,-7 0 7-15,2 4 32 16,-2 3 15-16,-6 1-19 0,0 2-33 0,6 1-25 0,-12 5-22 16,6 2-14-16,0 0-16 0,-6 0-10 0,-2 4-10 15,-4-4-8-15,5 4-3 0,0 0-3 0,-6-3-1 16,7-1 7-16,-7-3 8 15,6-1 8-15,1 1 5 0,0-4-1 0,-1-4-8 0,7 1 1 16,-7-5 1-16,7 5-9 0,-6-5-6 0,6 1-5 16,0-4-6-16,0 4-3 0,-7-4-1 0,7 0-2 15,0 0-4-15,0 0-4 0,0-4-10 0,0 4-2 16,7-7-7-16,-7-1 4 0,0-3-5 16,6 0-2-16,1-3 4 15,-7-1-4-15,7-3 1 0,-1 0-4 0,0-1-8 0,1 1-4 0,0-1-5 16,-1 1 4-16,0 4 14 15,1-1 9-15,-1 0 9 0,-6 4 2 0,7 0 10 0,-7 0 2 16,7 4 2-16,-7 4 0 0,0-5 0 16,0 8 0-16,6-4-2 0,-6 4 1 0,-6-4 1 15,6 8 2-15,0-4 1 0,0 4 3 0,-7 4 4 16,7 2 8-16,-7-2-4 16,7 3-5-16,-6 3-1 0,6 1-5 0,-7 0 1 0,7-1-3 15,-6 1 3-15,6-1-3 0,0 1-1 16,0-4-6-16,0 0 2 0,0 0-3 0,0-3-16 15,0-5-76-15,0 1-139 0,6-4-86 0,-6 0-61 16,7-4-89-16,-1-7-26 0,1 0 18 0,6-7 33 16,-7-8 171-16</inkml:trace>
  <inkml:trace contextRef="#ctx0" brushRef="#br0" timeOffset="205058.4647">1478 13309 4 0,'26'-33'193'0,"-7"7"107"16,1 8 68-16,-14 4 25 0,8 6 1 0,-8 5-46 15,0 6-69-15,-6 1-66 0,7 3-57 16,-7 4-40-16,0 0-21 0,0 4-31 0,0-1-19 15,0-3-16-15,0 4-14 0,0 0-71 16,0-5-75-16,0 1-20 0,0-3-61 0,0 3-116 16,7-7-119-16,-7 0-24 0,6-4 18 15,-6-8 46-15</inkml:trace>
  <inkml:trace contextRef="#ctx0" brushRef="#br0" timeOffset="205256.344">1764 12972 170 0,'14'-15'396'0,"-2"4"156"15,2 4-15-15,-8 0-78 0,1 7-89 0,-1 0-45 16,0 4-38-16,1 6-71 0,-7 5-59 16,7 3-46-16,-1 4-34 0,0 7-19 0,1 1-18 15,0 3-11-15,-7 4-8 0,6 3-1 16,1 0-5-16,-7 0-5 0,6 4-1 0,-6 1-1 16,0-9-5-16,0 4-2 0,0-7-4 15,0 0-32-15,7-3-57 0,-7-8-130 0,0-1-140 16,0-6-57-16,6 0-86 15,-6-4-104-15,7-4 6 0,-7-3 76 0,6-8 211 0</inkml:trace>
  <inkml:trace contextRef="#ctx0" brushRef="#br0" timeOffset="205768.7315">2220 13046 285 0,'20'-19'655'0,"-7"4"141"0,0-3-114 16,-6 3-44-16,-1 4-162 0,-6 0-151 0,6 0-116 15,1 1-75-15,0 2-52 0,-1 1-28 16,0-5-17-16,7 2-17 0,1-1-5 0,6-4-5 16,-8 0-7-16,14 1-2 0,-7-1-11 15,1-3-18-15,0 3-26 0,-1-3-28 0,1-1-38 16,0 5-48-16,-1-1-64 16,-6 4-92-16,0 0-113 0,-7 0 33 0,2 4-1 15,-2 0-10-15,0 3 50 0,-6-3 34 16,0 3 63-16,0-3 66 0,0 3 33 0,0 0 63 15,0 1 60-15,0-5 60 0,0 5 54 16,0-4 50-16,0-1 44 0,-6 0 64 0,6-3 48 16,0 4 16-16,0 0 51 0,0-4-7 0,0 4-35 15,0-1-47-15,0 5-8 0,-6-5-49 16,6 8-58-16,0-3-43 0,0-1-33 0,0 0-15 16,0 4 2-16,-8 0 6 0,8 0 1 15,0 4 3-15,-6 3 4 0,6 1 7 16,0 6 7-16,-6 1 0 0,6 3 0 0,0 12-3 15,0-1-11-15,0 15-12 0,6 7-9 16,0 15-9-16,-6 8-8 0,8 6-5 16,-2 8-5-16,6-4-4 0,-5 1-4 0,0-2 1 15,-1-2 1-15,1-8-3 16,-1-6 0-16,-6-16-3 0,6-7 6 0,-6-4-3 0,0-7-3 16,0-4 1-16,8-6 1 0,-8-5-2 15,0-7 3-15,0 0 2 0,0 0-5 0,0-4-9 16,0-3-48-16,0-1-73 0,0-3-120 15,0 4-165-15,-8-8-131 0,8 1 23 16,0-5-93-16,0 1 8 0,-6-8 10 0,0-3 229 16</inkml:trace>
  <inkml:trace contextRef="#ctx0" brushRef="#br0" timeOffset="205991.8169">2611 13060 248 0,'0'-7'562'0,"0"0"152"0,0 2-80 0,-13 10-137 15,6-2-49-15,-11 12-101 0,-2 3-95 16,-7 11-78-16,-5 4-54 0,-1 11-40 16,-5 8-25-16,-9 2-17 0,2 9-16 0,-1 3-6 15,1-4-5-15,5-3-7 0,8-8-14 16,7-7-30-16,-2-8-52 0,8-10-154 16,6-8-401-16,6-7-162 0,0-7-77 0,1-8 119 15,0-3 334-15</inkml:trace>
  <inkml:trace contextRef="#ctx0" brushRef="#br0" timeOffset="206184.1331">2455 13166 295 0,'59'-33'656'15,"-14"11"131"-15,-6 4-143 0,-13 3-86 0,-6 4-132 16,-1 8-132-16,1-1-100 0,-7 4-71 16,6 4-45-16,-5 3-30 0,-2 0-16 0,8-3-11 15,-7 7-6-15,-1-7-4 0,2 3-5 16,-1 0-4-16,0 1 1 0,-6-5 1 15,5 5-5-15,2-5-27 0,-8 1-61 0,7-1-122 16,-6 1-203-16,-1 0-175 0,1-1-128 0,-1-3-81 16,-6 4 102-16,0-4 318 0</inkml:trace>
  <inkml:trace contextRef="#ctx0" brushRef="#br0" timeOffset="206336.9973">2754 13283 340 0,'-13'11'642'0,"7"-3"124"0,0 3-134 15,-2-8-94-15,2 4-132 0,0-2-126 0,0-2-97 16,6 0-66-16,0 2-40 0,0-5-30 16,6 3-19-16,-6-3-12 0,6 0-11 0,0 4-6 15,2-4-13-15,4-4-20 0,1 4-28 16,1-3-52-16,-2-2-124 16,2 2-210-16,-2-5-97 0,2 5-130 0,-1-4-25 0,6-1 62 15,-12 1 279-15</inkml:trace>
  <inkml:trace contextRef="#ctx0" brushRef="#br0" timeOffset="206872.9101">2963 13243 189 0,'20'-3'503'0,"-8"3"218"16,2-4-10-16,-8 4-98 16,7-4-86-16,-6 4-149 0,-1 0-126 15,1 0-96-15,-7-3-59 0,6 3-33 0,-6 0-32 0,6 0-29 16,-6 0-32-16,7 0-23 0,0 0-29 16,-7 0-40-16,6 0-92 0,0-4-159 15,-6 4-144-15,7 0-121 0,-7 0-126 0,7 0 34 16,-7 0 319-16</inkml:trace>
  <inkml:trace contextRef="#ctx0" brushRef="#br0" timeOffset="206998.7662">3119 13291 215 0,'6'11'538'0,"-6"-4"194"0,0 4-71 0,7-8-162 16,-7 5-79-16,0 0-126 0,7-5-108 16,-7 1-100-16,0 0-73 0,6-1-59 15,-6 1-55-15,0-4-53 0,6 4-54 0,-6-1-48 16,8 1-16-16,-8-1-86 0,6-3-152 0,-6 4-62 15,6 0-8-15,-6-4 232 0</inkml:trace>
  <inkml:trace contextRef="#ctx0" brushRef="#br0" timeOffset="217005.982">5881 13115 159 0,'0'7'150'0,"6"1"58"16,-6-5 7-16,0 1-3 0,6-1-25 0,-6 1-28 16,0 0-26-16,0-4-9 0,8 3 5 15,-8 1 3-15,0-4 6 0,0 4 12 16,0-4 12-16,0 3 12 0,0-3 5 0,0 4 26 15,0-4 15-15,6 0-23 0,-6 4-31 16,0-4-30-16,0 0-27 0,0 3-27 0,0-3-14 16,0 0-12-16,0 4-5 0,0-4-4 15,0 0 1-15,0 0-6 0,0 0-6 16,0 0-3-16,0 4-9 0,0-4 0 0,0 0-2 16,0 0-7-16,-6 0-2 0,6 0-4 15,0 0-3-15,-8 0-2 0,2 0-2 0,6-4-2 16,-6 4 0-16,-1 0 0 0,1-4 0 15,-8 4 0-15,2-3 0 0,5 3 0 16,-6-4 0-16,0 4-2 0,0 0 2 0,0 0 0 16,-1 0-3-16,2 0-1 0,-2 0 2 15,2 4 2-15,-1-4 0 0,6 3-2 0,-6 1-2 16,1 3 3-16,4-3 0 0,-4 7 1 0,5 0 0 16,-6 0 0-16,6 4 0 0,1-1-3 15,-6 5 2-15,4 3 4 0,8 0-2 16,-6 4 2-16,0 3-2 0,6 0 4 0,0 0 0 15,0 4-1-15,0 0 0 16,0 4-3-16,6-1 5 0,0 5-1 0,-6-4-1 16,8 3-2-16,-2 0 0 0,0-4 2 15,0 1 2-15,-6 0-1 0,7-4-3 0,0 0 2 16,-7-4-1-16,0-3 4 0,6-1 0 16,-6 1-1-16,0-4 4 0,-6 0-2 0,6 0-2 15,-7 0 1-15,0 0-5 0,1-4-12 0,-6 4-26 16,4-4-34-16,-4 4-55 0,-2-7-98 0,1 4-267 15,1-5-237-15,-8-3-103 16,7 0 56-16,-7-3 218 0</inkml:trace>
  <inkml:trace contextRef="#ctx0" brushRef="#br0" timeOffset="217308.1359">5236 13785 460 0,'6'-10'597'0,"0"-1"104"0,8-1-132 0,-8 1-121 0,-6 4-88 0,7 0-109 15,-1-1-83-15,1 5-53 0,-1-5-31 0,1 5-18 16,-1 3-10-16,1-4 0 0,0 0-3 16,-1 4 8-16,7 0-1 0,-6 0 0 15,6 0-8-15,-1 0-11 0,2 0-8 0,-2 0-6 16,8 0-10-16,0-3-6 0,-1 3 0 15,1-4-4-15,-1 0 0 0,1 1-7 0,0-1-21 16,-1 4-37-16,0-4-52 0,1 1-70 0,7-1-123 16,-9-3-286-16,2 3-115 0,-1 1-58 15,1-1 54-15,0-3 205 0</inkml:trace>
  <inkml:trace contextRef="#ctx0" brushRef="#br0" timeOffset="218263.67">6545 13643 133 0,'0'0'105'16,"0"0"62"-16,0 0 19 0,0 0 34 16,0 0 32-16,-7-4 1 0,7 4 15 0,0 0 17 15,0-4-1-15,0 4-20 0,-6 0-33 16,6-3 21-16,0 3-16 0,0 0-31 0,0-4-33 15,-7 4-29-15,7-4-29 0,0 4-26 16,0 0-18-16,0-3-7 0,-6 3-7 0,6 0-8 16,0 0-8-16,0-4-8 0,0 4-8 15,0 0-10-15,0-4-5 0,0 4-1 16,-7 0-2-16,7-4-1 0,0 4-3 0,0-3-2 16,0 3 0-16,0 0 0 0,0 0 0 0,0-4 2 15,0 4-1-15,0 0-3 0,0 0 4 16,0-4-2-16,0 4 3 0,-6 0-2 0,6 0 3 15,0 0-3-15,0 0-4 0,0-3 2 16,0 3 1-16,0 0 0 0,0 0 5 0,0 0 0 16,0 0-1-16,0 0 0 0,6-4-3 15,-6 4-1-15,0 0 6 0,0 0-4 16,0-4-1-16,7 4-1 0,-7 0 2 0,0-3-1 16,6 3 5-16,-6 0-4 15,7-4 4-15,-7 4 1 0,6 0 1 0,-6-4 5 16,7 4 5-16,0 0 4 0,-1-3-1 0,0-1-3 15,8 4-4-15,-8-4-8 0,13 1 4 16,-5-5 0-16,-2 5-7 0,8-4-2 0,0-1 1 16,-1 5-1-16,1-5-1 0,-1 1 0 0,1 0 3 15,0-1-2-15,-1 1 3 0,0 0-3 16,1-1-1-16,-7 4 0 0,0-2 0 16,0 1 0-16,0-2-8 0,0 3-18 15,0 1-34-15,-7-1-40 0,2 0-77 0,-2 1-154 16,0-1-349-16,0 1-128 0,-6-1 12 0,0 0 81 15,7-3 289-15</inkml:trace>
  <inkml:trace contextRef="#ctx0" brushRef="#br0" timeOffset="218532.938">6870 13229 16 0,'0'-8'251'16,"-6"-3"107"-16,6 4 2 0,-6 3-83 0,6 1-86 15,0-1-46-15,0 0-33 0,-7 4-4 16,7-4 26-16,-7 8 44 0,1 0 46 16,0 3 20-16,-1 4 32 0,-6 4-16 15,6 3-49-15,-5 4-49 0,-8 7-44 0,6 5-37 16,-5 2-27-16,-1 4-15 16,2 4-12-16,4 0-13 0,-5 0-4 0,5 4-1 0,2-8-4 15,-2 4-3-15,8-4 1 0,0-3-2 16,-1-4-11-16,7-4-28 0,0-3-38 15,0-1-46-15,0-6-97 0,0 0-163 16,0-9-73 0,0 1-197-16,7-3 18 0,-7-1 57 0,0-3 182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in"/>
          <inkml:channel name="T" type="integer" max="2.14748E9" units="dev"/>
        </inkml:traceFormat>
        <inkml:channelProperties>
          <inkml:channelProperty channel="X" name="resolution" value="6301.34619" units="1/cm"/>
          <inkml:channelProperty channel="Y" name="resolution" value="6301.34619" units="1/cm"/>
          <inkml:channelProperty channel="F" name="resolution" value="3999.51147" units="1/in"/>
          <inkml:channelProperty channel="T" name="resolution" value="1" units="1/dev"/>
        </inkml:channelProperties>
      </inkml:inkSource>
      <inkml:timestamp xml:id="ts0" timeString="2021-11-07T07:25:04.4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11312 11661 71 0,'7'-33'51'0,"-14"-4"-2"0,7 0-13 16,-6 1-12-16,-1-1-8 0,1 0-5 16,-8 1-1-16,2-1 3 0,-8 1 11 0,1 2 22 15,-1 1 10-15,0 1 0 0,1-1-3 16,-1-1-3-16,1 5-2 0,6-4-6 0,-7 4-10 15,7 0-5-15,0-4-2 0,0 0 1 16,7 4-1-16,0-4-1 0,-2 3 2 16,2 4 6-16,6 1 0 0,-6-1-7 0,-1 4-4 15,7 8-6-15,0-4-5 0,-6 7-4 16,6-1-4-16,0 1-13 0,0 4-24 0,0 3-27 16,0-3-28-16,-7 3-14 0,7 4-21 15,0 0 5-15,0 0 22 0,0 0 40 0,-7 4 20 16,1 3 9-16,0 1-44 0</inkml:trace>
  <inkml:trace contextRef="#ctx0" brushRef="#br0" timeOffset="10686.8743">5406 13437 44 0,'-8'0'222'0,"2"4"62"15,0-4-26-15,6 0-61 0,-7 0-63 0,0 3-48 16,7-3-29-16,-6 0-18 0,6 4-10 15,0-4-4-15,0 0-1 0,0 0 8 0,0 4 12 16,13-1 15-16,-6-3 26 0,13 4 23 0,-1-4 21 16,7 0 11-16,6 0 2 0,7 0-5 15,13-4-10-15,7 1-16 0,6-1-16 16,0-3-13-16,7 0-12 0,6-1 18 0,1 1-6 16,-8 0-15-16,0 3-12 0,2-3-16 15,-8 7-10-15,0-4-8 0,0 4-6 16,-7 0-5-16,-6 0-4 15,0 4-1-15,-13-1 2 0,1 1-2 0,-1 0-3 0,-13-1 0 16,0 1-1-16,-1 0 2 16,-5-1 3-16,-6-3 4 0,-2 4 5 0,-5 0-5 0,-1-4-9 0,1 0-33 15,-7 0-72-15,0 3-91 16,-7-3-10-16,1 0-24 0,-7 0-23 0,-7 0 3 16,0 0 26-16,-12 0 52 0,-7 4 58 15,-13-1 37-15,-6 1 29 0,-1 0 16 0,-13 3 14 16,-6 0 10-16,-7 4 8 0,0-3 1 15,1 3 2-15,-7 4 0 0,6-4-1 0,0 3 1 16,14-3 1-16,-1 4 2 0,14-1 4 16,6-3 8-16,6 0 11 0,0 0 17 0,8 1 24 15,-2-5 32-15,15 0 31 0,-2 1 16 16,1-1 4-16,6-3-24 0,8-1-37 16,5 1-32-16,-6 0-16 0,6-4 3 0,7 3 3 15,0-3-1-15,0 4 6 0,7-4 11 16,-1 3 20-16,8-3 45 0,-2 4 13 0,8-4-19 0,6 0-15 15,1 0-15-15,11 4-16 16,8-4-13-16,6-4-16 0,13 4-10 0,0 0-11 0,14-4-7 16,-2 4-7-16,8-3-5 15,-6-1-2-15,-8 1-3 0,0-1 1 0,-6 0-5 16,-6 1-1-16,-6-1-1 0,-8 0 3 16,-6 4-2-16,-6-3 1 0,-14 3 10 0,1 0 3 15,0 0-2-15,-14 0-4 0,-6 0-3 16,0 0-4-16,-6 0-7 0,-2 3-2 0,-11 1 0 15,-7 0-3-15,-13 3 0 0,-7 0 2 16,-19 0 2-16,-12 1 2 0,-15 3 3 0,1-4 1 16,-14 8 2-16,8-4 9 0,12 0 14 15,7-4 21-15,13 4 20 0,7-3 7 0,18-1-9 16,15-3-22-16,-2-1-14 0,14 1-10 16,7-1 1-16,6 1 3 0,0 0 6 0,13-1 6 15,0 1 7-15,7 0-1 0,5-1 0 16,15-3-3-16,11-3 0 0,15-1-12 15,5-7-3-15,21 0-9 0,5-3-4 0,7-5-6 16,7 1 1-16,-13-1-3 16,6 1 3-16,-12 0-3 0,-8 3-9 0,0-3-21 0,-12 3-42 15,0 4-49-15,-13 0-67 0,-1-4-139 16,-6 4-258-16,-6 4-72 0,-7-4-93 16,-7 0-21-16,-5 0 266 0</inkml:trace>
  <inkml:trace contextRef="#ctx0" brushRef="#br0" timeOffset="11603.7584">8857 13170 19 0,'7'0'245'0,"-7"0"145"16,0 0 67-16,6 0-5 0,-6 0-43 0,6 0-98 16,-6 0-95-16,7-4-74 0,-7 4-50 15,0 0-21-15,0-4-19 0,7 4-15 0,-7-3-12 16,0-1-9-16,6 4 4 0,-6-4 4 16,0 1 11-16,0-1 14 0,0 0 7 15,0 1 9-15,0-1-9 0,0 1-8 0,0-1-11 16,-6 0-8-16,6 1-12 0,0-1-6 15,0 0-1-15,-7 4-5 0,7-3-3 0,-7 3 1 16,1 0-5-16,0 0 2 0,-1 3 3 16,0 1-5-16,-6 3 1 0,7 1 1 0,0 2 0 15,-1 1 0-15,-6 4 0 0,7 3 6 16,-2 1 6-16,2-1 11 16,0 4 3-16,6 4 7 0,-7-1-1 0,7 1 6 0,0 4-2 15,0-1 2-15,0 4 7 0,7-1 0 16,-7 1-1-16,6 4 0 0,0 0-3 15,2-1-3-15,-8 5-4 0,12-1-7 0,-5 0-2 16,0-3-3-16,-1 3-1 0,0-3-3 16,-6-4-7-16,7 3-3 0,-1-6-5 0,1-1 4 15,-7 0-3-15,0-3 1 16,7 0 1-16,-7-5-1 0,0 2 0 0,0-5-6 0,-7-3-19 16,7 3-42-16,0-7-73 15,-7 0-148-15,1 0-235 0,-1-4-57 0,1 0-103 0,-7 1 123 16,0-8 103-16,-7 0 41 15,1 0 143-15</inkml:trace>
  <inkml:trace contextRef="#ctx0" brushRef="#br0" timeOffset="11911.9508">8414 13778 361 0,'0'-3'649'0,"6"-5"133"0,-6 8-131 16,0-3-46-16,0-2-155 0,0 2-148 0,0-1-100 15,0 4-70-15,0-4-48 0,7 4-30 16,-7-3-12-16,7 3-14 0,-1-4-11 0,0 4-3 16,8-3-5-16,5 3 2 0,-6 0 4 15,6-4 3-15,8 4 1 0,-8 0-5 0,8-4 2 16,-1 4-3-16,-1 0 0 0,-5 0-1 16,6-3-5-16,0 3 0 0,-7-4-4 0,1 0-2 15,0 4-1-15,-1-3-13 16,-5-1-21-16,5 4-34 0,-6-4-39 0,0 1-60 15,7-1-73-15,-8 0-125 0,2 1-143 0,-2-1 18 16,1-3-52-16,1 3 10 0,-8-3 92 16,8 3 70-16,-2 1 17 0</inkml:trace>
  <inkml:trace contextRef="#ctx0" brushRef="#br0" timeOffset="13633.1207">10172 13423 79 0,'-6'0'273'0,"6"3"113"15,-13 1 8-15,6 0-46 0,1-1-35 16,-1 1-56-16,1-4-48 0,6 3-42 16,-6-3-32-16,-2 4-25 15,8-4-6-15,-6 0 32 0,6 4 13 0,-6-4 3 16,6 0-9-16,0 3-10 0,-6-3-14 0,6 0-15 16,0 0-5-16,-7 0-5 0,7 4-9 0,0-4-9 15,-7 0-10-15,7 0-15 0,0 0-10 0,0 0-12 16,-6 4-8-16,6-4-9 0,0 0-5 15,0 0-3-15,0 0 1 0,-7 0-1 16,7 0-2-16,0 0-5 0,0 0 5 0,0 0 1 16,-6 0-2-16,6 0-1 0,0 0 0 15,0 0 0-15,0 0 0 0,-6 0-2 0,6 0 2 16,0 0-6-16,0 0-1 0,0 0-9 0,0 0-8 16,0 0-8-16,0 0-11 15,-8 0-11-15,8 0-25 0,0-4-43 0,0 4-95 16,0 0-141-16,0 0-98 0,0 0 14 0,0-4-10 15,0 4 27-15,0-3 47 0,0 3 54 16,0-4 54-16,0 4-25 0</inkml:trace>
  <inkml:trace contextRef="#ctx0" brushRef="#br0" timeOffset="18937.4997">9209 13705 3 0,'6'0'4'0,"0"-4"1"0,-6 0 2 0,8 1 1 0,-2 3 5 16,0-4 3-16,0 0 4 0,1 1 4 15,-7-1 4-15,7 0 2 0,-1 4 0 0,1-3 2 16,-7-1-2-16,6 4-2 0,-6-3 4 16,7-1 3-16,0 4 1 0,-7-4 2 0,0 4 2 15,6 0 2-15,-6-3 2 0,6 3 2 16,-6-4 6-16,0 4 7 0,6 0 23 16,-6-4 16-16,0 4 10 0,8 0 6 0,-8-3 10 15,0 3 9-15,0 0 19 0,6-4 89 16,-6 4 50-16,0 0-19 0,0 0-47 0,0 0-57 15,6-4-7-15,-6 4-27 0,0 0-29 16,7 0-30-16,-7 0-15 0,0 0-16 0,6-3-8 16,-6 3-3-16,7 0 5 0,0 0 15 15,-1 0 9-15,-6 0 10 0,6 0 0 16,8 0 0-16,-2 0 0 0,2 0-8 16,-1 0-14-16,-1 0-3 0,8 0-10 0,0 0-9 15,-1 0-6-15,1 0-6 0,6 0-3 16,-7 0-3-16,1 0-1 0,0 0-1 0,6 0-3 15,-14 0-3-15,8 0-1 0,-1 0 4 0,-5 0-3 16,-1 0-7-16,0-4-15 0,0 4-32 16,-7 0-50-16,8 0-58 0,-8 0-67 15,-6-4-101-15,6 4-78 0,1 0-37 0,-1 0-157 16,-6-3-126-16,7 3 178 0</inkml:trace>
  <inkml:trace contextRef="#ctx0" brushRef="#br0" timeOffset="19335.434">9710 13423 196 0,'0'-4'165'0,"-6"0"36"16,6 4-19-16,0-3-33 0,-7-1-44 0,7 4-31 0,0-4-19 15,0 4-9-15,-6 0-3 0,6 0 0 16,0 0 7-16,0 4 14 0,0 0 9 0,-7 3 19 16,7 0 28-16,0 4 15 0,-7 0 7 15,7 7-1-15,0-3-1 0,-6 7-15 0,6-3-18 16,0 3-21-16,0 3-23 0,0-3-15 15,0 0-14-15,0 0-12 0,0 0-9 16,0 0-3-16,0-4-3 0,0 1-4 0,0-5 0 16,0 4 0-16,0-7-2 0,0 5 1 15,0-6-3-15,0 1 1 0,0 0 0 0,0 0 0 16,0 0-12-16,0 0-32 0,0 0-47 16,0 0-59-16,0-4-64 0,-6 1-73 15,6-5-72-15,0 1-38 16,0 3 19-16,0-2-2 0,0-2 111 0</inkml:trace>
  <inkml:trace contextRef="#ctx0" brushRef="#br0" timeOffset="20222.5663">10146 13507 35 0,'-6'4'388'0,"-1"-4"283"0,7 3 33 0,-6-3-139 16,0 4-101-16,6-4-96 0,-8 0-112 15,2 4-85-15,6-4-61 0,-6 0-41 16,6 0-27-16,-6 0-18 0,6 0-10 0,0 0-8 16,-7-4-1-16,7 4-3 0,0-4-1 15,0 1-1-15,7-5 5 0,-7 1 5 16,0 0 1-16,6-1 1 0,0-2-2 0,0-2 1 15,-6 1-7-15,8 0-1 0,-2 0-2 16,0 4-1-16,1 0 0 0,-1-1 3 0,-6 1-2 16,7 3-3-16,-7 1 1 0,7-1 1 15,-7 4 6-15,0-4 1 0,6 4 8 16,-6-3 1-16,0 3 0 0,6 0-2 0,-6 0 3 16,0 0-3-16,8 3 4 0,-2-3-1 0,-6 4 4 15,6 0 7-15,0 3 1 0,8 0-1 16,-8 4-5-16,7 0-11 0,1 4 0 15,-2-1-2-15,1 5-4 0,0-1 2 0,0 1-6 16,1 3-1-16,-2-4-1 16,2 0 0-16,-2-3 2 0,-5 3 2 0,6-3 0 15,-6-4-2-15,-1 0-2 0,0 0-16 0,0 0-27 16,2-4-27-16,-2 0-31 0,-6-3-92 16,6 0-219-16,-6-1-182 0,0-3-57 0,0 4 2 15,7-4 85-15,-7-4 60 0,0 4 194 16</inkml:trace>
  <inkml:trace contextRef="#ctx0" brushRef="#br0" timeOffset="20493.8292">10446 13489 174 0,'6'-8'540'16,"-6"4"178"-16,0 1-75 0,0 0-176 0,-6-2-69 15,6 2-108-15,0-1-92 0,-6 4-74 16,6 0-44-16,-7 0-30 0,1 7-15 0,-8 1-12 15,8 7-11-15,-14-1-2 16,8 8-6-16,-8 0 2 0,-7 7-4 0,2 1-1 16,-1-1-1-16,-6 4-3 0,5 0 2 15,-5 0 1-15,6-8-5 0,-7 1-18 0,13-4-33 16,-6-3-40-16,7-1-56 0,5-4-80 0,2-6-93 16,-2 3-53-16,8-8-121 0,0 1-45 15,6 0 32-15,0-8 34 0,0 4 184 0</inkml:trace>
  <inkml:trace contextRef="#ctx0" brushRef="#br0" timeOffset="21032.2377">10758 13258 201 0,'14'-15'467'0,"-1"1"155"0,0-1-31 0,0 0-154 0,-1 0-142 16,2 1-59-16,-8-1-64 0,8 0-56 15,-8 5-43-15,7-1-24 0,-7 0-17 16,1 0-13-16,-7 3-5 0,7 1-1 0,-7 0 12 15,6 3 13-15,-6 0 9 0,0 1-1 16,0-1-7-16,0 0-10 0,0 1-9 0,0 3-6 16,0-4-6-16,0 1-2 0,-6 3-4 0,6 0-2 15,-7 0 0-15,7 0 0 0,-7 3 0 16,1 1 0-16,-1-1 0 0,1 5 2 0,0-1-1 16,-1 0-1-16,0 4 0 0,1 0 0 15,0 4 0-15,-2 0 6 0,2 3 1 0,6 0 9 16,-6 0 5-16,6 5 8 0,0 2 7 15,0 1 6-15,0-1 4 16,6 5-2-16,0 3 3 0,-6 0-5 0,14 0-4 0,-8 3-1 16,1 1-4-16,0 3-9 15,-1 0-8-15,0 1-2 0,7-1-4 0,-6 0-1 16,0-3 2-16,-7-4 0 0,6 0 4 16,-6-4-2-16,6-3-4 15,-6-1-1-15,0-3 1 0,0 1-1 0,0-5-5 0,-6 0-15 16,0 1-27-16,6-1-46 0,-7-7-61 15,0 3-108-15,1-3-183 0,-7-3-104 0,7-1-108 16,-1 1 32-16,-6-5 60 0,-1-3 85 16</inkml:trace>
  <inkml:trace contextRef="#ctx0" brushRef="#br0" timeOffset="21322.2752">10635 13598 282 0,'0'-3'524'0,"7"-1"122"0,-7 0-74 0,0 1-156 0,0 3-99 16,0-4-54-16,0 0-69 0,0 4-49 0,6-3-36 16,-6-1-11-16,7 4-10 0,-7-4-2 15,6 4-7-15,0-3-9 0,1-1-18 16,0 4-14-16,5-4-11 0,2 1-10 0,-1-1-3 15,6 1-5-15,0-1-1 0,1-3-7 16,0 3-7-16,5 0-22 0,-5-3-43 0,6 3-59 16,-6-3-105-16,6 3-169 0,0-3-71 15,-6 0-53-15,0 3-31 0,5-4 85 16,-12 2 84-16,6-2 36 0,1 4 86 0</inkml:trace>
  <inkml:trace contextRef="#ctx0" brushRef="#br0" timeOffset="22336.4688">11279 12983 13 0,'0'-4'235'0,"7"4"149"0,-7-3 95 0,0 3 51 0,0-4-13 0,0 0-84 16,0 4-4-16,7 0-86 0,-7-3-95 15,0 3-78-15,0-4-51 0,0 4-39 0,0-4-14 16,0 4-7-16,0 0-4 0,0-3-5 15,0 3-4-15,0 0-4 0,0 0-4 0,0 0-4 16,0 0-4-16,0 3-10 0,0-3-7 16,-7 8-4-16,7-1-1 0,-7 4 1 0,1 4-4 15,0 3-3-15,-8 0-4 0,8 4-12 16,-7 4-25-16,7-4-33 0,-8 4-51 0,8-1-67 16,-6-3-116-16,4-3-172 0,2-1-66 15,0-3-74-15,-1-1-9 0,7-3 28 16,0 0 137-16</inkml:trace>
  <inkml:trace contextRef="#ctx0" brushRef="#br0" timeOffset="22999.0175">11618 13386 127 0,'0'4'265'0,"0"-4"119"0,0 3 12 16,0 1-52-16,-6-4-72 0,6 4-83 0,0-1-64 15,0-3-46-15,0 4-27 0,0 0-17 0,0-4-6 16,0 3 2-16,0-3 8 0,0 4 13 16,0 0 15-16,0-4 18 0,6 3 21 0,-6 1 39 15,0-4 23-15,0 4-18 0,6-4-28 16,-6 3-28-16,8 1-18 0,-8-1-15 15,6-3-12-15,0 4-11 0,1 0-9 16,6-1-6-16,0 1-5 0,-7 0-2 0,8-1-2 16,-2 2-2-16,-5-5-2 0,6 3-1 0,0-3-1 15,0 3 0-15,-6 1 0 0,5-4-2 16,-4 0-2-16,4 4 0 0,-5-4-3 16,-1 0 3-16,1 0-3 0,-1 0-12 0,1 0-32 15,-1 0-60-15,0 0-107 0,2 0-189 16,-8 0-61-16,6-4-132 0,0 4 24 0,-6 0 39 15,7-4 75-15</inkml:trace>
  <inkml:trace contextRef="#ctx0" brushRef="#br0" timeOffset="23459.7876">11527 13712 399 0,'0'0'356'0,"0"4"85"0,0-4-35 0,0 0-84 16,0 3-97-16,0-3-72 16,0 0-50-16,0 4-34 0,0-4-21 0,0 4-6 0,0-4 9 15,0 0 25-15,0 3 52 0,6-3 50 16,-6 0 0-16,0 0-18 0,7 4-24 0,-7-4-21 15,7 4-18-15,-1-4-15 0,-6 0-11 16,6 3-11-16,8-3-8 0,-8 4-7 16,7-4-6-16,7 3-13 0,-8-3-7 15,8 0-7-15,0 0 0 0,6 0-5 0,-7 0-5 16,8 0-6-16,-8 0-22 0,8-3-44 16,-8 3-71-1,7-4-122-15,-6 4-205 0,-1-3-81 0,0-1-116 0,1 4 20 0,-1-4 26 16,-5 1 237-16</inkml:trace>
  <inkml:trace contextRef="#ctx0" brushRef="#br0" timeOffset="24138.99">12556 13551 126 0,'0'-4'246'0,"0"4"50"0,0-3-24 16,0-1-70-16,-7 0-66 0,7 1-43 15,0-1-29-15,-6 0-13 0,6 1-1 16,0-1 6-16,0 0 2 0,-6 1 3 0,6-1 4 15,-7 4 2-15,7-4-3 0,-6 1-6 16,6-1-8-16,0 4-11 0,-7-4-8 16,7 4 0-16,-7 0 4 0,7 0 12 0,0 0 7 15,-6 0 7-15,6 0 7 0,-6 4 0 16,6 0-3-16,-7 3-7 0,7 0-5 0,-7 4-7 16,1 0-4-16,6 0 2 0,0 0 16 15,-6 4 19-15,6-1 8 0,0 1 6 0,-7 0-14 16,7 0-10-16,0-1-6 0,7 1-7 15,-7-4-5-15,0 0-8 0,6 0 1 16,-6-4 0-16,6 0-5 0,1 1 3 0,0-1 2 16,-1-3 2-16,0-1 10 0,8-3 10 0,-8 0 9 15,7 0-2-15,0 0-3 0,0-3-12 16,1-5-7-16,-2 1-13 0,1 0-11 16,1-4-8-16,-2 0-5 0,-6 0-1 0,8 0-3 15,-1-4-1-15,-6 1-1 0,-1 3 5 16,1-4 3-16,-1-4 2 0,0 5 1 0,-6-1 1 15,7 1-3-15,-7-1 3 0,0 0-4 16,-7 1 1-16,7-1-1 0,0 4-2 16,-6-4-5-16,6 4-1 0,-6 0 1 0,6 4-4 15,-7-4 3-15,1 4-4 0,6-1-2 16,-7 1-2-16,0 3 0 0,1 1 0 0,0-1 0 16,-2 0-5-16,2 4-1 0,0-3-4 15,-7 3-5-15,6 3-6 0,-6-3-2 16,7 4-5-16,-8 3-20 0,2-3-18 0,5 3-34 15,-6 1-47-15,7-1-81 0,-7 4-160 16,6-4-158-16,-6 4-85 0,7 0-46 0,-8 1 17 16,8-2 173-16</inkml:trace>
  <inkml:trace contextRef="#ctx0" brushRef="#br0" timeOffset="31853.5736">6467 14870 59 0,'0'0'218'0,"0"0"79"16,0 0 25-16,0 0-35 0,0 0-40 16,-7 0 2-16,7 0-11 0,0 0-10 0,0 0-7 15,-6 0-19-15,6 0-13 0,0 0 2 16,0 0-32-16,0 0-37 0,-7-4-27 0,7 4-18 15,0 0-12-15,0 0-14 0,0 0-7 16,0 0-10-16,0 0-7 0,0 0-8 16,0 0-5-16,0 0-1 0,0 0 5 0,0 0 6 15,0 0 8-15,0 0 6 0,0 0 4 0,0 0-4 16,0 0-2-16,7 0 0 0,-7 0 3 16,6 4-2-16,1-4-3 0,-7 0-1 15,12 0-4-15,-4 0 3 0,4 0-6 0,1 3-1 16,7-3-4-16,0 0-1 0,-1 4-2 15,7-4-4-15,-6 0-1 0,6 4 7 0,0-4 0 16,-1 0-6-16,1 3 2 0,1-3-11 16,-1 0 5-16,0 0 1 0,0 0-7 0,0 0 2 15,-7 0-4-15,8-3 2 0,-7 3-3 16,-2 0 3-16,-4 0-1 0,5-4-2 16,1 4-6-16,-8 0-9 0,2-4-31 0,-8 4-48 15,7 0-60-15,-6 0-77 0,0 0-188 16,-1-3-213-16,-6 3-135 0,6 0 42 0,-6 0 71 15,6 0 265-15</inkml:trace>
  <inkml:trace contextRef="#ctx0" brushRef="#br0" timeOffset="32467.2258">6428 15130 62 0,'0'3'280'0,"-6"-3"120"0,6 4-11 16,-8-4-87-16,8 0-65 0,-6 4-55 15,6-4-41-15,-6 0-22 0,6 3-6 16,0-3-1-16,0 4 8 0,0-4 16 0,6 0 23 16,-6 4 35-16,6-4-12 0,8 0-28 0,-1 0-30 15,0 3-22-15,6-3-17 0,7 0-20 0,7 0-16 16,-7 0-9-16,13-3-5 0,0 3-8 15,0-4-10-15,6 0-3 0,-6 1 2 16,1-1-6-16,-1-3 1 0,0 3-2 16,1 0-6-16,-8 1 1 0,-7-1 0 0,9 4-2 15,-9-3-2-15,-5 3 2 0,0-4 2 0,-1 4 0 16,1 0-2-16,-1-4-10 16,-6 4-26-16,0 0-42 0,0 0-61 0,0 0-123 15,-7-3-196-15,8 3-110 0,-8-4-115 16,0 4 50-16,2-7 95 0,-8 3 207 0</inkml:trace>
  <inkml:trace contextRef="#ctx0" brushRef="#br0" timeOffset="32859.7765">6962 14672 216 0,'0'-7'454'16,"-7"3"107"-16,7 0-62 0,0 1-132 16,-6 3-105-16,6-4-64 0,0 4-29 0,0 0 29 15,0 0-15-15,0 0-23 0,6 4-21 16,1 3-21-16,-1-3-20 0,0 3-17 16,8 4-12-16,-2 4-14 0,8-5-10 15,0 5-9-15,-1 3-5 0,1-3-7 0,-1 0-2 16,7 3-7-16,-6 1-5 0,0-5 4 15,-1 4 4-15,-6-3 1 0,0 0 3 0,1-1 8 16,-2 1 6-16,-5-1 0 0,-1 1-2 16,-6 0-7-16,0 3-5 0,0 1-10 0,-6 3-2 15,-7-1-4-15,-1 5-4 0,2 0 1 16,-14 3-2-16,6 4 3 0,-6 0-3 16,-7 0-17-16,8 0-21 0,-1 0-26 15,-7-4-41-15,7 0-51 0,0-3-91 0,6-4-180 0,1-7-140 16,5-4-134-16,2-4 24 0,-1-3 29 15,13-4 267-15</inkml:trace>
  <inkml:trace contextRef="#ctx0" brushRef="#br0" timeOffset="33467.2987">8434 14555 122 0,'6'-4'372'0,"-6"-3"208"16,0-1 47-16,6 1-108 0,-6-4-145 0,0-3-48 16,7 3-87-16,-7-5-71 0,0 2-48 15,0 3-21-15,7-4-13 0,-7 4-4 0,0 0-6 16,0 0-3-16,-7 0-9 15,7 4-8-15,0 0-14 0,-7 0-12 0,7 3-9 16,-6-3-6-16,0 3-5 0,-1 0-3 0,0 4-8 16,-5 0 4-16,5 4 1 0,-6 0-3 15,0 7-1-15,0 3 5 0,0 1-3 0,0 7 7 16,0 3 5-16,0 4 6 0,7 5 11 16,-8 2 11-16,8 4 1 0,6 1-4 0,-6 3-10 15,6 0-9-15,6 4-5 16,0-1-2-16,0 1-1 0,8-5 0 0,-1 2-6 15,7-5 4-15,-1 0 0 0,-6-3 1 0,7 0 1 16,-7-5 0-16,6-2 0 0,-6-5 0 16,0 1 0-16,0-4 5 0,-6 0-1 15,-1 0 0-15,1-4-3 0,-7 0-3 0,0 1-1 16,0-1-3-16,0 1-18 0,-7-1-34 16,1 0-56-16,-1 0-89 15,-6-3-160-15,0 0-318 0,-7-4-117 0,1 0-8 0,-1-4 93 16,-6-3 187-16</inkml:trace>
  <inkml:trace contextRef="#ctx0" brushRef="#br0" timeOffset="33732.3445">8036 15144 343 0,'0'-7'601'0,"0"0"137"0,0-1-109 0,0 1-104 0,0 4-110 16,0-1-122-16,0 0-94 0,0 1-61 15,0 3-36-15,7-4-14 0,-7 0-2 0,6 1 0 16,-6-1-1-16,7 0-3 0,0 1-6 16,5-1-11-16,8-3-17 0,-7-1-16 0,13 1-8 15,0-1-8-15,0 1-2 0,0 0-5 16,7-1-3-16,6 1-12 0,-7 0-26 0,1 0-47 16,6-1-87-16,-7 5-134 0,-6-5-285 15,7 5-242-15,-1-5-80 0,-12 1 48 0,6 0 345 16</inkml:trace>
  <inkml:trace contextRef="#ctx0" brushRef="#br0" timeOffset="33999.6216">8955 14811 147 0,'6'0'542'0,"0"0"252"16,-6 4-55-16,7-4-96 0,0 0-129 16,-7 0-159-16,6 0-120 0,1 3-87 15,-7-3-53-15,6 0-34 0,0 0-25 0,2 0-13 16,-2 0-7-16,0 0-6 16,0 0-7-16,8 0-2 0,-1 0 5 0,7 0 2 15,-2-3-6-15,-4 3-1 0,12 0 4 0,-7-4-6 16,1 4-20-16,6-3-42 15,-7 3-73-15,7-4-126 0,-12 4-206 0,5-4-151 16,-5 4-96-16,-2 0 31 0,2 0 66 0,-14 0 179 16</inkml:trace>
  <inkml:trace contextRef="#ctx0" brushRef="#br0" timeOffset="34306.8047">9117 14991 275 0,'-6'7'570'0,"0"0"157"0,-2 0-92 16,8 1-142-16,-6-5-83 16,6 1-122-16,0 0-96 0,-6-1-69 0,6-3-45 15,0 4-30-15,0-4-16 0,0 4-3 16,0-1 3-16,0-3 4 0,0 4 3 0,6 0 3 16,-6-4-4-16,6 4-1 0,-6-4-6 15,8 0-7-15,-2 3-8 0,0-3-5 0,7 0-5 16,1 0 2-16,-2 0-9 0,2 0-12 15,5 0-34-15,-6-3-54 0,6 3-69 0,1-4-132 16,0 4-215-16,-1-4-39 0,1 0-115 16,0 1 51-16,-1-1 27 0,-6-3 232 15</inkml:trace>
  <inkml:trace contextRef="#ctx0" brushRef="#br0" timeOffset="34737.6474">9860 14844 101 0,'0'0'486'15,"0"-4"236"-15,0 4-37 0,0 0-174 16,0-3-69-16,0-1-119 16,0 4-103-16,0-4-78 0,0-3-52 0,0 3-34 0,0-6-21 15,6-1-15-15,1 0-8 0,6-4-3 16,-7 0-6-16,8 0 3 0,-2-3-4 0,-5 3 2 16,13 1-3-16,-8-1 0 15,2 1-4-15,-2-1 0 0,-5 8-4 16,6-1 8-16,0 1 12 0,-7 3 10 15,2 4 6-15,-2 0 8 0,6 4-1 0,-4 3 3 0,-2 4-8 0,0 0-2 16,1 4-3-16,-1 3-4 0,1 0-1 16,0 1-6-16,-1 3-2 15,6 0-4-15,-4 4-1 0,4-5 1 0,-5-2-4 16,6 3-3-16,-6-4 1 16,5 0-2-16,2 0 0 15,-8-3-4-15,0 0-14 0,8-4-29 16,-8 0-41-16,1 0-32 0,-1-4-44 0,0 1-147 15,-6-5-243-15,8 1-97 0,-2 0-36 0,-6-4 61 16,0-4 111-16,6 0 212 0</inkml:trace>
  <inkml:trace contextRef="#ctx0" brushRef="#br0" timeOffset="34988.9865">10303 14778 120 0,'7'-11'437'15,"-7"0"251"-15,6-4-7 0,-6 8-162 16,0-4-91-16,0 4-102 0,0-1-99 0,0 5-77 0,-6-1-52 15,-1 4-36-15,0 4-17 0,1 3-6 16,-7 4-2-16,-7 4-1 0,0 7-3 16,1-4-6-16,-7 8-7 0,0-1-5 0,0 1-5 15,-1 3-4-15,9-3-2 16,-9-4-2-16,7 0-7 0,8 0-28 0,-2-7-50 0,2 3-73 16,-1-7-133-16,6 0-191 0,0 0-92 15,1-4-115-15,0-3 30 0,0 0 110 16,-2-1 225-16</inkml:trace>
  <inkml:trace contextRef="#ctx0" brushRef="#br0" timeOffset="36602.034">11618 14170 105 0,'20'-22'286'0,"-7"4"98"16,0-1-20-16,0 5-88 0,-7-1-60 16,1 4-66-16,0-3-45 0,-7 6-17 15,6-3 2-15,-6 4 8 0,0-1 10 0,0 1 16 16,0 3 11-16,0 1 3 0,0-1 22 16,0 0 5-16,0 1-24 0,0-1-36 0,0 4-27 15,0-4-23-15,0 1-13 0,0 3-6 16,0-4-6-16,0 4-4 0,-6-4-3 0,6 4-5 15,0-3-4-15,0 3 4 16,0-4 4-16,0 4 2 0,0-3 0 0,0 3-3 0,0 0-1 16,-7-4-6-16,7 4-3 0,0 0-2 15,0-4-3-15,0 4-4 0,-7 0-2 0,7-3 0 16,0 3-3-16,0 0-9 0,0 0-32 16,0-4-47-16,0 4-97 0,-6 0-146 0,6 0-70 15,0 0-110-15,0 0-61 16,0-4 89-16,0 4 54 0,-6 0 70 0</inkml:trace>
  <inkml:trace contextRef="#ctx0" brushRef="#br0" timeOffset="38072.0981">11032 14152 8 0,'0'-4'70'0,"0"4"0"0,0 0-15 16,0-4-13-16,0 4-9 0,0 0-1 0,6 0-1 16,-6 0 1-16,0-3 1 0,0 3 8 15,0 0 11-15,0 0 19 0,0 0 15 0,0 0 16 16,8 0 9-16,-8 0-3 0,0 0-2 15,0 0-3-15,0 0-9 0,0 0-11 16,0 3-11-16,6-3-9 0,-6 0-8 0,0 0 2 16,0 0-1-16,0 0 3 0,0 0 4 15,0 0 6-15,0 0 3 0,0 0 2 0,0 0-4 16,0 0-1-16,0 0-3 0,0 0-8 16,0 0-11-16,0 0-11 0,0 0-11 15,0 0-7-15,0 0-7 0,0 0-3 0,0 0-3 16,0 0-2-16,0 4 0 0,-6-4-2 0,6 0 1 15,0 0-1-15,-8 0-3 0,8 0 2 16,0 4-2-16,-6-4-9 0,6 0-26 16,0 0-42-16,-6 0-55 0,6 3-67 0,0-3-65 15,-7 0-23-15,7 0-31 0,0 4 50 16,0-4 82-16,-6 4 58 0,6-1 40 0,0 1 28 16,-7-1 23-16,7 1 15 0,0 0 1 15,0-4-38-15</inkml:trace>
  <inkml:trace contextRef="#ctx0" brushRef="#br0" timeOffset="42782.6517">10791 14643 130 0,'0'3'105'16,"7"-3"48"-16,-7 4-4 0,6-4-23 0,-6 4-8 0,0-1-15 15,7-3-12-15,-7 4-8 0,0-4-1 16,6 4 6-16,-6-4 7 0,0 3 12 0,6-3 25 16,-6 0 32-16,0 4 16 0,0-4-7 15,0 0-26-15,0 0-38 0,8 0-33 0,-8 0-24 16,0 0-20-16,0 0-12 0,0 0-6 15,0-4-2-15,0 4-5 0,0 0-2 0,0-3-1 16,-8 3-1-16,8-4 1 0,0 0 7 16,0 4 8-16,-6-3 2 0,6-1 1 0,-6 0 1 15,-1 1-1-15,7-1-4 0,-6 0-4 16,6 4-6-16,-7-3-2 0,7 3-2 0,-6-4-3 16,-1 4 0-16,7 0-3 0,0 0 1 15,-6 0 1-15,6 0 0 0,-6 0 0 16,-2 4-48-16,8-1 50 0,-6 1 12 0,6 3-1 15,-6-3-3-15,-1 3-5 0,7 1 0 16,-7-1-3-16,7 0 3 0,-6 1 2 16,6-1 2-16,0 0 5 0,0 0 6 0,-6 1 8 15,6-1 8-15,0 0 14 0,6 1 3 16,-6-1 5-16,0-3 4 0,0-1-1 0,0 1-4 16,0 0-6-16,6 0-7 0,-6-1-5 15,0 1-2-15,0 0-1 0,7-4-6 16,-7 0-4-16,7 3-3 0,-1-6-2 0,0-1-3 15,8 0-4-15,-8-3-5 0,7-4-1 16,0 0 1-16,0-4-1 0,1-3-2 0,-2-4-4 16,2 0 3-16,-2-4 2 0,1 0 3 15,1 1 2-15,-2-1-5 0,2 4 0 0,-2-3-2 16,-5 3 2-16,6 3-5 0,-6 1 2 16,-7 0-3-16,6-1 0 0,0 1 2 0,-6 4-2 15,0-1-1-15,0 0 0 0,0-3 2 16,0 7-1-16,0-4 2 0,0 0-2 15,0 1 0-15,0 3-1 0,0-4 3 0,0 4-2 16,0 0-1-16,0 0 0 0,0 4 0 16,-6-4 0-16,6 3 0 0,0 2 0 0,0-2 2 15,0 4 5-15,0 0 3 16,0-3 2-16,0 4-3 0,0-1-1 0,0 0-3 16,-6-3-3-16,6 3 2 0,0 1-6 15,0-1 4-15,0 0-1 0,0 4-1 0,0-3 0 0,0-1 2 16,0 0-3-16,0 1 3 15,0 3-7-15,0-4 4 0,0 0-13 16,0 4-33-16,0-3-52 0,0-1-99 0,0 4-164 16,0-4-43-16,0 4-129 0,0-3-34 0,0 3 63 15,0 0 39-15,0 0 164 0</inkml:trace>
  <inkml:trace contextRef="#ctx0" brushRef="#br0" timeOffset="43413.0941">11019 14294 270 0,'0'-3'254'0,"0"3"92"0,7-4-10 0,-7 4-46 0,0-4-48 0,0 1-63 15,0 3-54-15,6-4-43 0,-6 1-27 0,0 3-17 16,0-4-12-16,6 4-4 0,-6-4 4 16,0 1 9-16,0 3 10 0,0-4 10 15,0 4 5-15,0-4-5 0,0 4-8 0,0 0-13 16,0-3-8-16,0 3-8 0,8 0-3 15,-8-4-2-15,0 4 1 0,0 0 1 16,0 0 2-16,0 4 6 0,6-4 15 0,-6 0 24 16,0 3 21-16,0 1 6 0,6 0-9 0,-6 3 0 15,0 0-8-15,6 0-10 0,-6 4-13 16,7 4-11-16,-7 0-4 0,7 0-9 16,-7 3-9-16,0 4-8 0,6-4 0 0,-6 4-5 15,7 4-2-15,-7-4-1 0,0 4 0 16,6-5 3-16,-6 1 3 0,0 0-4 0,7-3-1 15,-7-1 2-15,0 1-8 16,0-5-10-16,0 1-35 0,0-4-62 0,0 0-94 0,0-4-75 16,0 0-64-16,7-3-142 0,-7 0-58 15,0-1 50-15,0 1 36 0,0 0 156 16</inkml:trace>
  <inkml:trace contextRef="#ctx0" brushRef="#br0" timeOffset="43964.8288">11605 14111 58 0,'19'-18'275'0,"-5"0"109"0,-8 3-1 16,8 1-83-16,-8-5-60 16,1 8-73-16,-7-4-56 0,6 4-39 0,-6 0-25 15,0 1-11-15,0-1-4 0,0 3 7 16,0 1 17-16,0 0 21 0,0-1 23 0,0 1 13 16,-6 0 8-16,6-1-2 0,0 4 29 15,-7 1-19-15,7 0-30 0,-6-2-34 16,6 2-22-16,-7-1-16 0,7 0-10 0,0 4-8 0,-7-3-3 15,1 3-4-15,6 0 3 0,-6 0 0 16,-2 0-3-16,2 3 0 0,-7-3-1 16,7 8 5-16,-1-5-2 0,1 5 6 0,-1-1 1 15,-5 1 4-15,4 3 6 0,2 0-3 16,6 0 4-16,-6 3 6 0,-1 1 5 0,7-1-1 16,0 5 3-16,-7 3 4 0,7-4 1 15,0 4-3-15,0 4 4 0,7-1 2 16,-7 1-5-16,0 3-6 0,7 1 0 0,-7-1 2 15,6 4 0-15,0-4-7 16,2 0-2-16,-8 5-9 0,6-5-2 0,0 4-8 0,1 0 2 16,-1-4 0-16,-6 0-2 0,7 1-4 15,-7-5 3-15,6 1-3 0,-6-4-4 0,0 0-15 16,0 0-21-16,0-4-38 0,0 1-56 16,-6-5-110-16,-1 1-206 0,7-4-64 0,-13 0-133 15,7 0 86-15,-8-4 85 0,2 1 36 16,-2-5 164-16</inkml:trace>
  <inkml:trace contextRef="#ctx0" brushRef="#br0" timeOffset="44263.828">11319 14504 176 0,'0'-15'519'0,"0"3"203"0,0 5-61 0,0-4-167 16,0 4-63-16,0 0-124 0,0 3-104 15,0 0-73-15,0 1-50 0,0-1-26 16,0 0-23-16,0 1-8 0,7-1-1 16,-7 0 1-16,6 4 6 0,0-3-4 0,0-5 0 15,8 5-4-15,-1-5-8 0,0 1-4 0,6 4-1 16,1-5-2-16,0 1 1 0,-1 0-7 16,7-1 0-16,0 5 0 0,-7-5-24 15,1 1-43-15,0 3-83 0,-1 0-167 16,1 1-205-16,-8-1-124 0,2 0-77 0,-1 4 18 15,-6-3 236-15</inkml:trace>
  <inkml:trace contextRef="#ctx0" brushRef="#br0" timeOffset="45037.9776">10537 14965 281 0,'0'0'214'0,"0"0"41"0,0 0-11 15,6 0-39-15,-6 0-32 0,0 0-18 16,0 0-7-16,8-4-14 0,-8 4-7 0,0 0 2 16,6 0 14-16,-6 0 21 0,6 0 18 15,1-3 11-15,-1 3 20 0,1 0-27 0,6-4-31 16,-1 4-26-16,2 0-19 0,6-4-9 0,-1 4-17 15,1-3-14-15,6 3-11 0,-1-4-11 16,9 4-10-16,-2-4-7 0,7 1 1 16,6 3-5-16,1-4-2 0,-1 0 1 15,1 1-1-15,6 3-3 0,0-4-6 0,-6 1-3 16,6-2-1-16,0 2 0 0,1 0 2 16,-2-2-3-16,1 2 1 15,-6-1 0-15,6 0-3 0,-6 1-1 0,5-4-6 16,-4 3-1-16,-2 0 2 0,-6-3-2 15,0 3 5-15,0 1-6 0,1-1 2 0,-8-3-4 0,-6 3-4 16,0 0-17-16,0 1-30 0,-6-1-40 16,-1 4-45-16,-6-4-121 0,0 1-307 0,-7-1-125 15,2 0-69-15,-2 1 42 0,-6-1 210 16</inkml:trace>
  <inkml:trace contextRef="#ctx0" brushRef="#br0" timeOffset="46003.9255">11071 15141 200 0,'0'0'164'0,"0"0"53"0,0 3 25 15,0-3-6-15,0 0-26 16,0 0-32-16,0 4-12 0,0-4-26 0,0 0-25 0,0 0-21 16,0 0-8-16,0 0-1 0,0 0 4 15,-7 0-7-15,7 0 0 0,0 0 1 0,0 0-3 16,0 0-14-16,-6 0-16 16,6 0-16-16,0 0-13 0,-6-4-5 0,6 4-6 15,-6-3-3-15,6 3-5 0,-8 0 1 16,2-4 1-16,6 4 0 0,-6 0-2 0,-1 0-2 15,1 0 0-15,-8 0 0 0,8 0-2 0,0 4 2 16,0-4 0-16,-2 7 0 0,-4-3 2 16,5-1-2-16,0 5 0 0,1-1 4 15,6 0 2-15,-7 1 3 0,1 2 7 0,6 2 13 16,-6-5 19-16,6 8 13 0,-7-4 7 16,7 0 0-16,0 3-11 0,0 1-11 15,0-4-12-15,0 4-7 0,0-5-4 0,0 6-2 16,7-5 2-16,-7-4 5 0,0 4 12 15,6-4 10-15,-6 0 12 0,0 1 9 0,6-5-4 16,-6 1-8-16,7 0-18 0,-1-4-8 16,1 0-9-16,0-4-8 0,5 0-8 0,-4-3 0 15,4 0-3-15,1-4 0 0,0 0-3 16,0-4-2-16,1 0 5 0,-2 1 0 0,1-1-6 16,0-3 3-16,-6-1 1 0,6 5-2 15,0-4-3-15,-7 3 4 0,1-4-2 0,0 5 0 16,-1-1 0-16,0-3 0 0,1 3 0 15,-1 1-2-15,1-1 2 0,-7 0 0 16,7 4-3-16,-1-3 2 0,-6-1-3 0,6 4 6 16,-6 0 2-16,8 0-1 0,-8 0 1 15,0 4-6-15,6-1 2 0,-6 1 0 0,0 0 0 16,0 3 0-16,0 0-2 0,0 1 3 16,0-1-1-16,0 0-2 0,6 1 2 15,-6-1 0-15,0 0-3 0,0 1 2 0,0-1 0 16,0 0-4-16,0 4-3 0,0-3 1 15,0 3 4-15,0-4 7 0,0 4 1 0,0 0-4 16,0 0 5-16,0 4-1 0,0-1-1 0,6 1-5 16,-6 3 3-16,0 1-1 0,0 3-1 15,0 3 0-15,0 1 2 0,7 3-1 16,-7 0 2-16,7 4-2 0,-1 1 3 0,-6-1-6 16,7 0 4-16,-1-1-1 0,0-2-7 0,-6 3-20 15,8-4-38-15,4-3-67 0,-12 0-112 16,6-1-150-16,1-3-28 0,0-4-137 15,-1 1-10-15,1-1 49 0,-1-3 46 16,-6-4 189-16</inkml:trace>
  <inkml:trace contextRef="#ctx0" brushRef="#br0" timeOffset="46409.8419">11403 15185 151 0,'0'-4'299'0,"0"4"135"0,6-4-14 0,-6 4-37 0,0-3-88 15,8 3-87-15,-8-4-68 0,6 0-50 16,-6 1-30-16,6-1-11 0,1-3-9 0,0-1-2 16,6-3 4-16,-7 0 6 0,7 1 10 15,0-5 17-15,0 4-5 0,-6 0-12 16,6 0-20-16,-1 0-12 0,-5 0-4 0,0 3 1 15,5 1 4-15,-4 3 6 0,-2 1 15 0,0-1 16 16,1 4 8-16,-7 0 5 0,6 0-3 16,1 0 2-16,-1 4-3 0,-6 3-1 0,7-3-8 15,-1 3-5-15,0 4-11 0,8 0-10 16,-8 4-9-16,8 0-9 0,-8-1-6 16,7 1-3-16,0 3-2 0,0-3-6 0,0 3 1 15,-6-3-1-15,6 0 4 0,-1-1-3 16,-5-3-2-16,6 4-2 0,-7-8 0 0,2 4-13 15,-2-4-31-15,0 1-40 0,1-1-48 16,-1-3-86-16,1 3-184 0,-1-7-88 0,-6 4-113 16,0-4 21-16,7 0 64 0,-7-4 52 15,0 4 182-15</inkml:trace>
  <inkml:trace contextRef="#ctx0" brushRef="#br0" timeOffset="46610.6471">11892 15112 97 0,'0'-15'361'0,"6"4"206"0,1-4 25 16,-7 4-96-16,7 0-142 0,-7 4-111 0,0-4-50 16,0 3-55-16,0 5-52 0,-7-1-27 0,7 0-15 15,-7 4-1-15,1 4 23 0,-1 3 12 16,-5 1 6-16,-2 6-10 0,2 1-21 16,-8 4-16-16,0 6-9 0,1 1-10 15,-7 3-7-15,6 4-8 0,-6 4-29 0,7-1-51 16,-7 5-133-16,6-9-255 0,1 5-177 0,-1-7-115 15,0-1 7-15,1-7 297 0</inkml:trace>
  <inkml:trace contextRef="#ctx0" brushRef="#br0" timeOffset="55549.9628">10896 14877 67 0,'-7'0'44'0,"0"0"0"0,1 0-12 0,-1 0-9 15,1 0-7-15,0 0-6 0,-8 0-2 16,8 0 0-16,0 0 3 0,-2 4 0 15,2-4 4-15,-7 0 4 0,7 0-3 16,-1 0-2-16,-6 0-4 0,1 3-2 0,-2-3-4 16,1 0 2-16,0 4 2 0,0-4 4 15,0 3 8-15,-6-3 5 0,5 4 3 0,2-4 0 16,-1 4-5-16,-7-4-3 0,6 3-6 16,2-3 1-16,-8 5 2 0,7-5 1 0,1 0 0 15,-8 0 0-15,7 0-2 0,0 0-3 16,-7-5-3-16,7 5 0 0,-7-3-5 15,8 3-1-15,-8 0-3 0,7-4-1 0,-7 4 0 16,1 0 0-16,-1-4 2 16,0 4 3-16,2 0 3 0,-2 0-4 0,0-3 0 0,1 3-1 15,-7 0-2-15,6-4-1 0,1 4 2 16,-1 0-1-16,0 0-1 0,1 0 0 0,5-3 0 16,-4 3 0-16,-2 0 0 0,7 0 0 15,-7 0 0-15,8-4-2 0,-2 4-6 16,1 0-13-16,0-4-8 0,0 4-3 0,1 0 6 15,-2-3 7-15,8 3 7 0,-8 0 4 0,8 0 3 16,-1 0 1-16,1 0 3 16,0 0 1-16,-1 0 0 0,0 0-2 0,1 0 1 15,0 0 1-15,-8 3 0 0,1-3 0 0,1 4 0 16,-2 0 0-16,2-4 0 0,-2 3 0 16,8 1 0-16,-7-1-2 0,0 1 1 15,0-4-9-15,7 4-20 0,-8-1-20 0,8 2-10 16,-1-2 4-16,1-3 15 0,-1 3 12 15,1-3 11-15,6 5 4 0,-7-2 3 0,1-3 3 16,-1 4 4-16,0-1 0 0,1-3 1 16,6 4 0-16,-6-4 1 0,-1 4 1 0,0-1 1 15,1 1-1-15,6-4 1 0,-7 4 5 16,1-1 17-16,0 1 6 0,-1-4-6 16,0 4-6-16,7-1-2 0,-6-3-6 0,0 4-3 15,-2-4-1-15,8 4-1 0,-6-1-4 16,0-3-5-16,6 4-6 0,-7 0 0 0,1-1 2 15,6-3 3-15,-7 4 3 0,7 0 2 16,-6-1 0-16,-1 1 0 0,7 0 2 16,-6-4-2-16,6 3-5 0,-6 1-3 0,6-1-3 15,0 1-1-15,0-4 2 0,-8 4 3 0,8-1 2 16,0 1-6-16,-6 0-50 0</inkml:trace>
  <inkml:trace contextRef="#ctx0" brushRef="#br0" timeOffset="63321.7582">9580 14891 123 0,'0'-3'96'0,"0"-1"26"15,0 4-12-15,0-3-29 0,6-1-26 0,-6 0-17 16,0 1-13-16,0 3-11 0,0-4-5 0,0 0-4 16,0 4-1-16,0-3-1 0,0-1 0 15,6 4 0-15,-6 0 2 0,0-4 1 16,0 4 0-16,0-3 0 0,0 3-2 0,0 0-1 16,0-4 0-16,0 4-2 0,8 0-1 15,-8-4 0-15,0 4 0 0,0 0 0 0,0 0 0 16,0 0 0-16,0-3 2 0,0 3 1 15,0 0 0-15,0 0 0 0,0 0 0 16,6 0-2-16,-6 0 1 0,0 3 1 0,0-3-2 16,0 0-1-16,0 4 0 0,0-4 0 15,6 4 0-15,-6-4 0 0,0 3 0 0,0 1 0 16,0-4 0-16,7 4 0 0,-7-4 0 16,0 3 0-16,7 1 0 0,-7 0 0 0,0-4 0 15,0 3 0-15,6-3 0 0,-6 4 0 16,6 0 2-16,-6-4-1 0,7 3-3 15,-7 1 2-15,6-4 0 0,-6 3 0 0,7 1 0 16,0-4 0-16,-7 4 3 0,6-4 9 16,0 3 8-16,1 2 3 0,0-5 1 15,-7 0-1-15,6 0-3 0,1 3-4 0,-1-3-2 16,1 0-4-16,-1 0-2 0,1 0-2 16,-1 3-2-16,-6-3 0 0,6 0-3 0,2 0-1 15,-2 0 0-15,0 0 0 0,1 0 1 16,-7 0 3-16,6 0 1 0,1 0 5 0,-7 0 3 15,6 0 1-15,1 0 1 0,-7 0 2 16,6 0 1-16,-6 0-2 0,6 0-5 0,-6 0-3 16,0 0-2-16,8 0-1 0,-8 0 0 15,6 0-2-15,-6 0-1 0,0 0-2 0,6 0 0 16,-6 0 2-16,0 0-1 0,0 0-1 16,7 0 0-16,-7 0 0 0,0 0 0 15,0 0 1-15,0 0 0 0,7 0-1 0,-7 0 0 16,0 0 1-16,0 0-1 0,0 0 2 15,0 0 0-15,0 0-1 0,0 0-2 0,0 0 1 16,0 0 0-16,0 0 0 0,0 0 0 16,0 0-2-16,0 0-4 0,0-3-8 0,0 3-12 15,0 0-17-15,0 0-16 0,0 0-19 16,-7 0-22-16,7 0-2 0,0 0 4 16,0 0 0-16,0 0-15 0,-7 0-9 0</inkml:trace>
  <inkml:trace contextRef="#ctx0" brushRef="#br0" timeOffset="69600.8131">10661 14661 19 0,'0'11'21'0,"-6"0"-36"0</inkml:trace>
  <inkml:trace contextRef="#ctx0" brushRef="#br0" timeOffset="91984.315">7984 16925 57 0,'0'4'74'16,"0"-1"10"-16,0 1 10 0,0 0 12 16,0-4 1-16,0 3 1 0,0 1 17 0,0 0 28 15,0-4 21-15,0 3 12 0,0-3 8 16,0 4 37-16,0-4 13 0,0 0 0 15,0 4-2-15,0-4 2 0,0 0 50 0,0 0-39 16,0 0-61-16,6-4-55 0,-6 4-41 16,0-4-29-16,0 4-22 0,0-3-15 0,0-1-10 15,8 4-10-15,-8-4-3 0,0 1 2 16,0-5-1-16,0 5 1 0,0-5 1 0,0 1 5 16,0-1-1-16,0 1-2 0,-8-4-2 15,8 4-3-15,-6 0-6 0,0-1-2 0,-1 1 5 16,1 0-4-16,-1-1-2 0,0 1-2 15,1 3 2-15,-6 1 0 0,4-1-3 16,-4 0-1-16,5 4 2 0,-6 0 0 16,6 0 1-16,-5 4 1 0,-2 0 0 0,8 3-3 15,-7 0 2-15,6 4 0 0,1 0 1 16,-7 4 0-16,7 3 0 0,6 4-3 0,-7 0 2 16,0 4-1-16,7-1 1 0,0 5 1 15,0-5 0-15,0 5 2 0,0-1-2 0,0-3 0 16,7-1 0-16,0 1 0 0,-7 0 3 15,6-1-2-15,0 1 0 0,1-4-1 0,-1 0 0 16,1 0 3-16,-7 0-2 0,7-4 1 16,-1 1 2-16,0-1 0 0,-6 0 3 15,7 0 0-15,-7-3-2 0,7 0 2 0,-7 0-5 16,0-1 2-16,0 1-8 0,0-1-16 16,0 1-27-16,-7 0-29 0,7-1-89 0,-7 1-151 15,1-1-122-15,0 1-7 0,-1-3-59 16,-6-2 0-16,0 1 61 0,0-3 110 0,0-1 13 15,-1 0 82-15</inkml:trace>
  <inkml:trace contextRef="#ctx0" brushRef="#br0" timeOffset="92443.7188">7450 17295 119 0,'0'0'306'0,"7"-4"75"0,-1 1-55 0,-6 3-92 0,7-4-57 15,6 0-30-15,-7 1-21 0,8-1-17 16,-2 4-10-16,1-4-8 0,7 1-5 16,-8 3-3-16,8 0-2 0,0-4 2 0,-1 4-2 15,7 0-4-15,-6 0-5 0,6 0-8 16,1 4-2-16,-2-4-4 0,1 0-14 15,0 0-17-15,0 0-7 0,-6 0-8 0,6 0-3 16,0 0 0-16,-6 0-6 0,6 0-5 16,-7 0-28-16,1-4-82 0,0 4-53 0,-2 0-96 15,-4-4-120-15,5 4-98 0,-12-3 6 16,6 3 33-16,-7-4 80 0</inkml:trace>
  <inkml:trace contextRef="#ctx0" brushRef="#br0" timeOffset="92995.0375">6851 16779 61 0,'-7'-8'295'15,"-5"0"113"-15,5 1 20 0,-6-4-2 0,6 0-34 0,1 4-68 16,-7-4-72-16,6 0-51 16,1 4-33-16,0-1-50 0,-2 1-45 15,8 4-27-15,-6-5-17 0,6 5-7 0,0-1-3 0,0 0 0 16,0 1 9-16,6-1 11 0,8 4 6 0,-8-4-1 16,8 4-8-16,5 0-3 0,1 0-9 15,-1 0-5-15,7 0-4 0,6 0-2 16,1 0 2-16,-1 0-2 0,8-3 1 0,-1 3-1 15,0 0-1-15,7 0 0 16,-1-4-2-16,1 4-4 0,-1-4-1 0,8 4-1 0,-1-3-2 16,6 3-2-16,0-4 2 0,1 4-1 0,0-4 2 15,-1 4-5-15,1-4 2 0,0 4 0 16,0-3 0-16,-7 3 0 16,-1-4 0-16,-4 4 0 0,-2-4 0 0,1 4 0 0,-7-3 0 15,-1 3-2-15,1-4-13 0,-5 4-30 16,-2-4-66-16,-7 4-112 0,-5-3-150 0,0-1-70 15,-7 4-139-15,0-4 29 0,0 1 71 16,-7-5 46-16,-6 1 155 0</inkml:trace>
  <inkml:trace contextRef="#ctx0" brushRef="#br0" timeOffset="93958.4829">7359 15778 10 0,'6'-3'189'0,"1"-1"68"0,0 0-28 0,-1 0-32 15,-6 1-51-15,0-1-44 0,7 0-30 16,-7 1-20-16,0-1-11 0,0 0-9 16,0 1-5-16,0-1-6 0,0 0-5 0,0 1-6 15,0 3-2-15,0-4-4 0,0 1-2 16,0-1 0-16,0 0 1 0,0 4-2 16,-7-3-1-16,7 3 0 0,-6-4 0 0,6 4-2 15,0 0 2-15,-7-4 0 0,7 4 0 16,-7 0 0-16,1 0 0 0,0 4 0 0,-1 0 2 15,0-1-2-15,1 5 0 0,-7-1 0 16,6 0 2-16,1 4 2 0,-7 0 2 0,7 4 0 16,-2 0 2-16,2 3-3 0,0-3 0 15,6 7-3-15,-6-4 2 0,6 0 0 16,0 4-1-16,0-3-1 0,0-1 1 0,0 0 3 16,6 0 2-16,0-3 7 0,-6 0 11 15,6-4 17-15,8 0 18 0,-14-4 12 0,13 0 5 16,-7-3-4-16,1-1-11 0,6-3-12 15,-7-3-9-15,8-1-2 0,-8-3-2 0,7 0-6 16,0-4-1-16,0-4-5 0,0 0 2 16,0-3-4-16,-7 0-3 0,8-4-1 0,-1 0-3 15,-7 0-4-15,7 0-6 0,-6 0-1 16,-1-4-2-16,0 4 1 0,2-4-3 0,-2 4-2 16,0 1 0-16,-6 2 0 0,7-3 3 15,-7 4 0-15,0 0-4 0,0 0 1 16,0-1 2-16,0 1 0 0,0 3-1 0,0 0 3 15,0 1 10-15,0-1 4 0,-7 4 4 16,7 0 1-16,0 0-3 0,-6 0-1 0,6 4-3 16,0-1-3-16,0 5-2 0,0-5-3 15,-6 5-2-15,6-1-2 0,0 4-2 0,0-4-2 16,0 1 0-16,-8-1-2 0,8 4 0 16,0 0 3-16,0 0-1 0,-6 0 0 15,6 0 0-15,0 4 0 0,0 3 5 0,-6 0 7 16,-1 4 3-16,7 4 4 0,-6 7 0 15,6 0 0-15,-7 7-6 0,7 1-5 16,-6 7 1-16,6-1-5 0,0 4-1 0,0 0 1 16,0 5 2-16,0-5-4 0,0 4-6 0,0 0-20 15,6-4-47-15,1 0-62 0,-7-3-62 16,6-7-76 0,1-5-63-16,-7 1-22 0,6-8 26 0,0-3 100 15,-6-1 53-15,8-7-14 16,-8-3-27-16</inkml:trace>
  <inkml:trace contextRef="#ctx0" brushRef="#br0" timeOffset="94423.9688">8036 15500 155 0,'13'-18'374'0,"1"3"159"0,-2-4-20 16,-6 1-82-16,2 4-115 0,-8-1-94 16,6 4-75-16,-6 0-40 0,6 0-24 0,-6 0-28 15,0 4-24-15,0 0-23 0,0 2-14 0,0 2-6 16,0-5 0-16,0 8 2 0,-6-3 5 16,6 3-3-16,-6 3 4 0,-2 2 2 15,2 1-1-15,-6 2-1 0,-2 3 0 0,-5 7 3 16,-1 1 1-16,8 3 0 0,-8-1-3 15,0 5 2-15,1 0 3 0,5 0-1 0,2 3-4 16,-1-4 2-16,6 5 4 0,0-4 0 16,1 3 6-16,6-4 2 0,0 5 1 15,0-1 3-15,6 0-2 0,1 1-6 0,0-1-3 16,-1 4-2-16,7-4 4 0,-7 8 1 16,8-4-4-16,-2 3-5 0,2 1 4 15,-8-4-1-15,7 4-1 0,1-4 0 16,-8-1 0-16,6-2 0 0,-4-1 0 0,-2-3 0 15,0-1 3-15,1-3-2 0,-7 0-1 16,0-3-3-16,6-1-19 0,-6 1-49 0,-6-5-52 16,6 1-41-16,-7-1-74 0,7-3-100 15,-6 0-90-15,0-3 5 0,-2 2 76 0,2-2 41 16,-6-1 7-16</inkml:trace>
  <inkml:trace contextRef="#ctx0" brushRef="#br0" timeOffset="94696.2747">7769 16072 457 0,'6'-11'636'0,"2"3"119"16,-8-3-139-16,6 0-62 0,-6 4-145 0,6-1-137 15,-6 5-98-15,0-5-60 0,7 5-44 16,-7-1-29-16,7 0-13 0,-1 4-9 15,7-3-7-15,0 3-3 0,6-4-3 0,1 4-4 16,0 0-1-16,5-4-9 0,-5 4-18 16,13 0-31-16,-7 0-32 0,6 0-37 0,1-3-73 15,-1 3-91-15,1-4-106 0,-1 0 14 16,1-3-70-16,-1 3-78 0,-5 1 12 0,-1-4 3 16,-6 3 182-16</inkml:trace>
  <inkml:trace contextRef="#ctx0" brushRef="#br0" timeOffset="95499.1279">8746 16768 204 0,'0'-5'497'0,"-6"2"191"0,6-1-40 0,-6 1-160 16,6-5-52-16,0 5-112 0,-8-1-104 16,8-3-80-16,-6 3-56 0,6 0-34 15,0 1-24-15,-6-1-9 0,6 0-3 0,0 1-7 16,0-1-4-16,6 0-2 0,-6 1-1 16,0-1 3-16,6 0-2 0,-6 1-1 0,8-1 0 15,-2 1 0-15,0-5 0 0,1 5-3 16,6-1 5-16,-7-3-4 0,7 3 1 0,1-3 4 15,-8 3-2-15,7 0-1 0,0 1-3 16,0-1 2-16,0-4 4 0,-6 5-2 16,12-1-1-16,-6 0-3 0,0-3 2 0,0 3 1 15,0 1 0-15,1-1-13 0,-2 0-37 0,1-3-63 16,0 3-106-16,-6 1-129 0,5-1-56 16,2 0-105-16,-8 1-76 0,0-1 43 15,2 1 36-15,-2-1 186 0</inkml:trace>
  <inkml:trace contextRef="#ctx0" brushRef="#br0" timeOffset="95767.4105">8649 16768 242 0,'6'0'532'0,"-6"3"153"16,6 0-82-16,1-3-170 0,0 5-87 16,-7-5-86-16,6 0-86 0,0 0-60 15,1 0-41-15,0 0-24 0,-1 0-20 0,1 3-11 16,5-3-4-16,2 0-7 0,-1 0 1 16,0 0-6-16,6 0 2 0,-5 4 0 15,5-4 0-15,-6 0-3 0,6 0-1 0,1 0 0 16,0 0-2-16,-1 0 2 0,-6 0-3 15,6-4-19-15,-5 4-48 0,5 0-73 0,-6-3-86 16,0 3-66-16,1 0-26 0,-2-5-76 16,-6 5-69-16,8-3 16 15,-1 0 35-15,-7 3 7 0</inkml:trace>
  <inkml:trace contextRef="#ctx0" brushRef="#br0" timeOffset="98189.2697">9600 16701 11 0,'0'0'206'0,"0"0"107"16,0-3 19-16,0 3-38 0,0 0-53 0,0 0-27 15,0-4-30-15,0 4-40 0,0 0-36 16,0 0-32-16,0 0-24 0,0 0-18 15,0-4-9-15,0 4-2 0,0 0 10 0,0 0 18 16,0 0 18-16,0 0 18 0,0-3 9 16,0 3-1-16,0 0 3 0,6 0 9 15,-6 0-12-15,0-4-18 0,0 4-15 0,0 0-9 16,0-3-8-16,6 3-3 0,-6 0-7 16,0-4-3-16,0 4-7 0,7 0-7 0,-7 0-4 15,0 0-3-15,7-4-2 0,-7 4-3 16,0 0 1-16,6 0 0 0,-6 0-2 0,6 0 2 15,-6-3-2-15,7 3 0 0,-1 0-1 16,-6 0 0-16,7 0 0 0,0 0 0 16,-1 0 0-16,0 0-3 0,1 0 3 0,0 0-1 15,-1 0 1-15,1 0 0 0,-1 0 0 16,1 0 0-16,-1 0-3 0,1 0 0 0,-1 0 2 16,0 0 0-16,8 0 4 0,-8 0 0 15,1 0 1-15,-1 0 0 0,1 0 0 0,-1 0-2 16,1 0-2-16,-1 0-3 0,0 0 2 15,2 0 1-15,-2 0 3 0,0 0 0 0,1 0 3 16,0 0 8-16,-7 0 4 0,6 0 1 16,0 0 1-16,1 0-3 0,-7 0-3 15,6 0-7-15,1 0-3 0,0 0 1 0,-7 0-6 16,6 0 0-16,0 0-2 0,-6-4-1 16,7 4 3-16,0 0-2 0,-1 0 0 0,0 0-1 15,1 0 0-15,-7-4 0 0,6 4 0 16,1 0 3-16,-7 0 3 0,7 0-1 0,-1-3-1 15,-6 3-3-15,6 0 2 0,-6 0-2 16,8 0 0-16,-8 0-6 0,6 0-11 0,-6 0-23 16,0 0-30-16,6 0-50 0,-6-4-81 15,6 4-120-15,-6 0-35 0,0 0-103 0,7 0-96 16,-7 0 58-16,7 0 47 0,-7 0 65 16</inkml:trace>
  <inkml:trace contextRef="#ctx0" brushRef="#br0" timeOffset="99242.6272">10589 17185 230 0,'0'3'216'0,"7"1"74"0,-1-4 15 0,-6 4-37 0,0-4-28 16,6 3-23-16,2-3-42 0,-8 0-43 15,0 5-40-15,6-5-32 0,-6 0-21 16,6 3-15-16,-6-3-7 0,0 0-8 0,7 0-2 16,-7 0-2-16,7 0 4 0,-7 0 2 15,6 0 1-15,-6 0 4 0,0-3 7 0,7 3 5 16,-1-5 9-16,-6-2 14 0,6 0 14 15,1 0 10-15,6-1-1 0,-7-3 9 16,1-3 5-16,0 3-10 0,-1-4-17 0,1 4-17 16,5-3-16-16,-5 3-8 0,0-4-8 15,-1 4-5-15,0 0-2 0,2 0-1 0,-2 0-5 16,0 3 1-16,1 1 0 0,-1-4 0 0,1 7-3 16,-7-3 2-16,6 4 0 0,1-5 6 15,-7 8 21-15,6-3 25 0,-6-1 19 0,6 4 5 16,2 0-7-16,-8 0-9 0,12 4-7 15,-5-1-11-15,0 5-8 0,-1 2-6 16,7 1-8-16,-7 8-5 0,8-1-3 16,-2 4-2-16,8 0-3 0,-7 4-4 0,0-1-2 15,0 1 0-15,7-1 0 0,-8-2 0 16,2-1-6-16,5 0-20 0,-13-8-51 0,8 5-104 16,-2-5-127-16,-5-3-52 0,6 0-35 15,-6-4-100-15,-7 1-4 0,6-5 64 0,1 1 42 16,-7 0 80-16</inkml:trace>
  <inkml:trace contextRef="#ctx0" brushRef="#br0" timeOffset="99437.343">11084 17075 201 0,'-6'0'520'0,"-1"-3"169"0,-6-1-68 16,7 0-169-16,-8 1-90 0,-5 3-83 0,-1 0-85 15,2 0-68-15,-2 3-44 0,-7 5-31 16,1 3-20-16,0 3-13 0,1 4-20 0,-1 4-57 16,-1 0-110-16,1 4-130 15,6 0-48-15,-6-1-44 0,1-3-86 0,5 0-17 16,-6 0 38-16,7-7 34 0,-1-1 124 0</inkml:trace>
  <inkml:trace contextRef="#ctx0" brushRef="#br0" timeOffset="99915.6827">10401 16654 273 0,'6'-4'526'0,"-6"1"122"0,6-1-79 16,-6 0-159-16,0 1-116 0,7-1-36 16,-7 0-55-16,7 0-50 0,-1 1-43 15,1-1-33-15,-1 0-28 0,7 1-11 0,6-1-12 16,1 0-9-16,6 1-1 0,1-1-3 16,5 0 2-16,7 1 3 0,0-5 4 0,13 1-3 15,-7 3-5-15,14-6-6 0,6 2-1 16,-6-3-4-16,6 4 1 0,-7-4-3 0,1 0 1 15,0 0-6-15,-7 0-8 0,-7 3-16 16,2-3-27-16,-9 4-43 0,-5 0-84 0,-1 0-92 16,-5-1-52-16,-8 1-30 0,0 3-92 15,-5-3-55-15,-1 3 42 0,-7-3 37 16,0 3 77-16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09CD-524F-4CD8-A8B5-6C97A94FC08A}" type="datetimeFigureOut">
              <a:rPr lang="zh-CN" altLang="en-US" smtClean="0"/>
              <a:t>2021/11/7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2B66F-9356-4FE3-88B4-9DF3283AA3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65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93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五边形 34"/>
          <p:cNvSpPr/>
          <p:nvPr userDrawn="1"/>
        </p:nvSpPr>
        <p:spPr>
          <a:xfrm>
            <a:off x="0" y="413146"/>
            <a:ext cx="942109" cy="584775"/>
          </a:xfrm>
          <a:prstGeom prst="homePlate">
            <a:avLst/>
          </a:pr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70672" y="1030431"/>
            <a:ext cx="495306" cy="4779635"/>
            <a:chOff x="7636995" y="1679426"/>
            <a:chExt cx="421216" cy="4092334"/>
          </a:xfrm>
        </p:grpSpPr>
        <p:pic>
          <p:nvPicPr>
            <p:cNvPr id="4" name="图片 3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任意多边形 4"/>
          <p:cNvSpPr/>
          <p:nvPr userDrawn="1"/>
        </p:nvSpPr>
        <p:spPr>
          <a:xfrm>
            <a:off x="2423042" y="2319266"/>
            <a:ext cx="7643595" cy="1592519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30758"/>
          <a:stretch>
            <a:fillRect/>
          </a:stretch>
        </p:blipFill>
        <p:spPr>
          <a:xfrm>
            <a:off x="-24558" y="0"/>
            <a:ext cx="4025348" cy="6858000"/>
          </a:xfrm>
          <a:prstGeom prst="rect">
            <a:avLst/>
          </a:prstGeom>
        </p:spPr>
      </p:pic>
      <p:sp>
        <p:nvSpPr>
          <p:cNvPr id="3" name="任意多边形: 形状 76"/>
          <p:cNvSpPr/>
          <p:nvPr userDrawn="1"/>
        </p:nvSpPr>
        <p:spPr>
          <a:xfrm>
            <a:off x="0" y="3269285"/>
            <a:ext cx="5304426" cy="1437615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t="430" r="20469" b="4660"/>
          <a:stretch>
            <a:fillRect/>
          </a:stretch>
        </p:blipFill>
        <p:spPr>
          <a:xfrm>
            <a:off x="7656071" y="1907819"/>
            <a:ext cx="4535929" cy="3006676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35340" y="1907819"/>
            <a:ext cx="11460595" cy="30106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7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416818" y="1601876"/>
            <a:ext cx="1433897" cy="6957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3"/>
          <p:cNvSpPr/>
          <p:nvPr userDrawn="1"/>
        </p:nvSpPr>
        <p:spPr>
          <a:xfrm>
            <a:off x="0" y="1458771"/>
            <a:ext cx="2864941" cy="981947"/>
          </a:xfrm>
          <a:custGeom>
            <a:avLst/>
            <a:gdLst>
              <a:gd name="connsiteX0" fmla="*/ 0 w 2864941"/>
              <a:gd name="connsiteY0" fmla="*/ 0 h 981947"/>
              <a:gd name="connsiteX1" fmla="*/ 2864941 w 2864941"/>
              <a:gd name="connsiteY1" fmla="*/ 0 h 981947"/>
              <a:gd name="connsiteX2" fmla="*/ 2041802 w 2864941"/>
              <a:gd name="connsiteY2" fmla="*/ 981947 h 981947"/>
              <a:gd name="connsiteX3" fmla="*/ 0 w 2864941"/>
              <a:gd name="connsiteY3" fmla="*/ 981947 h 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941" h="981947">
                <a:moveTo>
                  <a:pt x="0" y="0"/>
                </a:moveTo>
                <a:lnTo>
                  <a:pt x="2864941" y="0"/>
                </a:lnTo>
                <a:lnTo>
                  <a:pt x="2041802" y="981947"/>
                </a:lnTo>
                <a:lnTo>
                  <a:pt x="0" y="98194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255510" y="4503873"/>
            <a:ext cx="3038061" cy="652026"/>
            <a:chOff x="9013270" y="4438183"/>
            <a:chExt cx="3178730" cy="795131"/>
          </a:xfrm>
        </p:grpSpPr>
        <p:sp>
          <p:nvSpPr>
            <p:cNvPr id="18" name="矩形 17"/>
            <p:cNvSpPr/>
            <p:nvPr/>
          </p:nvSpPr>
          <p:spPr>
            <a:xfrm>
              <a:off x="9352722" y="4438184"/>
              <a:ext cx="2839278" cy="7951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9013270" y="4438183"/>
              <a:ext cx="339452" cy="643598"/>
            </a:xfrm>
            <a:prstGeom prst="rtTriangle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116850" y="4573828"/>
            <a:ext cx="1639810" cy="578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9"/>
          <p:cNvSpPr/>
          <p:nvPr userDrawn="1"/>
        </p:nvSpPr>
        <p:spPr>
          <a:xfrm>
            <a:off x="599136" y="552449"/>
            <a:ext cx="333375" cy="30999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34"/>
          <p:cNvSpPr/>
          <p:nvPr userDrawn="1"/>
        </p:nvSpPr>
        <p:spPr>
          <a:xfrm>
            <a:off x="318581" y="552449"/>
            <a:ext cx="337705" cy="309995"/>
          </a:xfrm>
          <a:prstGeom prst="chevron">
            <a:avLst/>
          </a:prstGeom>
          <a:solidFill>
            <a:srgbClr val="B50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customXml" Target="../ink/ink1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customXml" Target="../ink/ink9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581206" y="3916018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5360" y="4170523"/>
            <a:ext cx="29970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杨攀琦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2021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11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月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3083256"/>
            <a:ext cx="8388626" cy="2842593"/>
            <a:chOff x="0" y="3083256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83256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6782934" cy="2317895"/>
              <a:chOff x="3364482" y="2466802"/>
              <a:chExt cx="6317959" cy="231789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27774" y="2799589"/>
                <a:ext cx="5654667" cy="1014730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5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高数复习讲座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557263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墨迹 2"/>
              <p14:cNvContentPartPr/>
              <p14:nvPr/>
            </p14:nvContentPartPr>
            <p14:xfrm>
              <a:off x="2996280" y="2887920"/>
              <a:ext cx="2520" cy="43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3760" y="2885400"/>
                <a:ext cx="7560" cy="9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01636191908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" y="1102995"/>
            <a:ext cx="11279505" cy="20631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670320" y="1102320"/>
              <a:ext cx="10802160" cy="51386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1680" y="1099080"/>
                <a:ext cx="10819440" cy="514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11636191908_.pic"/>
          <p:cNvPicPr>
            <a:picLocks noChangeAspect="1"/>
          </p:cNvPicPr>
          <p:nvPr/>
        </p:nvPicPr>
        <p:blipFill>
          <a:blip r:embed="rId2"/>
          <a:srcRect t="10892" r="21860" b="25759"/>
          <a:stretch>
            <a:fillRect/>
          </a:stretch>
        </p:blipFill>
        <p:spPr>
          <a:xfrm>
            <a:off x="549275" y="1054100"/>
            <a:ext cx="10521315" cy="1536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681200" y="870120"/>
              <a:ext cx="9005760" cy="411012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880" y="861840"/>
                <a:ext cx="9019440" cy="412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521636191909_.pic"/>
          <p:cNvPicPr>
            <a:picLocks noChangeAspect="1"/>
          </p:cNvPicPr>
          <p:nvPr/>
        </p:nvPicPr>
        <p:blipFill>
          <a:blip r:embed="rId2"/>
          <a:srcRect t="10492" r="6329" b="12005"/>
          <a:stretch>
            <a:fillRect/>
          </a:stretch>
        </p:blipFill>
        <p:spPr>
          <a:xfrm>
            <a:off x="480060" y="1071245"/>
            <a:ext cx="11232515" cy="1675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洛必达法则</a:t>
            </a: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4510" y="2792359"/>
            <a:ext cx="196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02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31636191909_.pic"/>
          <p:cNvPicPr>
            <a:picLocks noChangeAspect="1"/>
          </p:cNvPicPr>
          <p:nvPr/>
        </p:nvPicPr>
        <p:blipFill>
          <a:blip r:embed="rId2"/>
          <a:srcRect l="2355" t="15441" r="995" b="33672"/>
          <a:stretch>
            <a:fillRect/>
          </a:stretch>
        </p:blipFill>
        <p:spPr>
          <a:xfrm>
            <a:off x="193675" y="1007745"/>
            <a:ext cx="11804650" cy="1120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654920" y="2045520"/>
              <a:ext cx="9001440" cy="20628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400" y="2040840"/>
                <a:ext cx="9007200" cy="207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泰勒展开的简单应用</a:t>
            </a: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4510" y="2792359"/>
            <a:ext cx="196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03  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4283280" y="3910320"/>
              <a:ext cx="5160960" cy="2016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5000" y="3903120"/>
                <a:ext cx="5172120" cy="2032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541636191909_.pic"/>
          <p:cNvPicPr>
            <a:picLocks noChangeAspect="1"/>
          </p:cNvPicPr>
          <p:nvPr/>
        </p:nvPicPr>
        <p:blipFill>
          <a:blip r:embed="rId2"/>
          <a:srcRect t="26658" r="11231" b="23906"/>
          <a:stretch>
            <a:fillRect/>
          </a:stretch>
        </p:blipFill>
        <p:spPr>
          <a:xfrm>
            <a:off x="437515" y="1059180"/>
            <a:ext cx="11533505" cy="12230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153440" y="2439720"/>
              <a:ext cx="8966160" cy="207900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0200" y="2431800"/>
                <a:ext cx="8974440" cy="209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38991" y="3923003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5360" y="4170523"/>
            <a:ext cx="299703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2020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月</a:t>
            </a:r>
            <a:endParaRPr lang="zh-CN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3071191"/>
            <a:ext cx="8388626" cy="2842593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5527344" cy="2317895"/>
              <a:chOff x="3364482" y="2466802"/>
              <a:chExt cx="5148441" cy="231789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27774" y="2949496"/>
                <a:ext cx="4485149" cy="1569660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8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谢谢大家！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557263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478031" y="1576765"/>
            <a:ext cx="3062414" cy="589473"/>
            <a:chOff x="5738920" y="1479693"/>
            <a:chExt cx="3062414" cy="58947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38920" y="1479693"/>
              <a:ext cx="679374" cy="589473"/>
              <a:chOff x="725726" y="1781746"/>
              <a:chExt cx="515267" cy="515267"/>
            </a:xfrm>
          </p:grpSpPr>
          <p:sp>
            <p:nvSpPr>
              <p:cNvPr id="63" name="椭圆 62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ju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759891" y="1823935"/>
                <a:ext cx="453732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01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>
              <a:off x="6481044" y="1512819"/>
              <a:ext cx="232029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Bef>
                  <a:spcPct val="20000"/>
                </a:spcBef>
                <a:defRPr/>
              </a:pPr>
              <a:r>
                <a:rPr lang="zh-CN" altLang="en-US" sz="2800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微分中值定理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78031" y="4356899"/>
            <a:ext cx="4140153" cy="589473"/>
            <a:chOff x="5729886" y="3689095"/>
            <a:chExt cx="4140153" cy="589473"/>
          </a:xfrm>
        </p:grpSpPr>
        <p:grpSp>
          <p:nvGrpSpPr>
            <p:cNvPr id="69" name="组合 68"/>
            <p:cNvGrpSpPr/>
            <p:nvPr/>
          </p:nvGrpSpPr>
          <p:grpSpPr>
            <a:xfrm>
              <a:off x="5729886" y="3689095"/>
              <a:ext cx="677509" cy="589473"/>
              <a:chOff x="725726" y="1781746"/>
              <a:chExt cx="515267" cy="515267"/>
            </a:xfrm>
          </p:grpSpPr>
          <p:sp>
            <p:nvSpPr>
              <p:cNvPr id="72" name="椭圆 71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759268" y="1823935"/>
                <a:ext cx="454981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03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6481044" y="3737360"/>
              <a:ext cx="338899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泰勒展开的简单应用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478031" y="2966832"/>
            <a:ext cx="3808405" cy="589473"/>
            <a:chOff x="5738920" y="2637001"/>
            <a:chExt cx="3808405" cy="589473"/>
          </a:xfrm>
        </p:grpSpPr>
        <p:sp>
          <p:nvSpPr>
            <p:cNvPr id="41" name="矩形 40"/>
            <p:cNvSpPr/>
            <p:nvPr/>
          </p:nvSpPr>
          <p:spPr>
            <a:xfrm>
              <a:off x="6481044" y="2685266"/>
              <a:ext cx="3066281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洛必达法则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738920" y="2637001"/>
              <a:ext cx="676565" cy="589473"/>
              <a:chOff x="725726" y="1781746"/>
              <a:chExt cx="515267" cy="515267"/>
            </a:xfrm>
          </p:grpSpPr>
          <p:sp>
            <p:nvSpPr>
              <p:cNvPr id="42" name="椭圆 41"/>
              <p:cNvSpPr/>
              <p:nvPr/>
            </p:nvSpPr>
            <p:spPr bwMode="auto">
              <a:xfrm>
                <a:off x="725726" y="1781746"/>
                <a:ext cx="515267" cy="515267"/>
              </a:xfrm>
              <a:prstGeom prst="ellipse">
                <a:avLst/>
              </a:prstGeom>
              <a:gradFill>
                <a:gsLst>
                  <a:gs pos="0">
                    <a:srgbClr val="FBFBFB"/>
                  </a:gs>
                  <a:gs pos="100000">
                    <a:srgbClr val="CBCFD0"/>
                  </a:gs>
                </a:gsLst>
                <a:lin ang="19800000" scaled="0"/>
              </a:gradFill>
              <a:ln w="22225" cap="flat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4000" b="0" i="0" u="none" strike="noStrike" cap="none" normalizeH="0" baseline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Palatino" charset="0"/>
                  <a:ea typeface="华文宋体" panose="02010600040101010101" charset="-122"/>
                  <a:sym typeface="Palatino" charset="0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758950" y="1823935"/>
                <a:ext cx="455616" cy="457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Stencil" panose="040409050D0802020404" pitchFamily="82" charset="0"/>
                  </a:rPr>
                  <a:t>02</a:t>
                </a:r>
                <a:endPara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tencil" panose="040409050D0802020404" pitchFamily="82" charset="0"/>
                </a:endParaRPr>
              </a:p>
            </p:txBody>
          </p:sp>
        </p:grpSp>
      </p:grpSp>
      <p:sp>
        <p:nvSpPr>
          <p:cNvPr id="66" name="文本占位符 1"/>
          <p:cNvSpPr txBox="1"/>
          <p:nvPr/>
        </p:nvSpPr>
        <p:spPr>
          <a:xfrm>
            <a:off x="425460" y="3724190"/>
            <a:ext cx="3330203" cy="6635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40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    微分中值定理</a:t>
            </a: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4510" y="2792359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01  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墨迹 1"/>
              <p14:cNvContentPartPr/>
              <p14:nvPr/>
            </p14:nvContentPartPr>
            <p14:xfrm>
              <a:off x="3366720" y="3935520"/>
              <a:ext cx="6339960" cy="255600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5200" y="3925440"/>
                <a:ext cx="6363000" cy="257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41636191311_.pic"/>
          <p:cNvPicPr>
            <a:picLocks noChangeAspect="1"/>
          </p:cNvPicPr>
          <p:nvPr/>
        </p:nvPicPr>
        <p:blipFill>
          <a:blip r:embed="rId2"/>
          <a:srcRect t="25676" r="11015" b="17058"/>
          <a:stretch>
            <a:fillRect/>
          </a:stretch>
        </p:blipFill>
        <p:spPr>
          <a:xfrm>
            <a:off x="523875" y="1061085"/>
            <a:ext cx="10730865" cy="13550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364400" y="2285640"/>
              <a:ext cx="5097600" cy="31298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7920" y="2277360"/>
                <a:ext cx="5118480" cy="314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51636191312_.pic"/>
          <p:cNvPicPr>
            <a:picLocks noChangeAspect="1"/>
          </p:cNvPicPr>
          <p:nvPr/>
        </p:nvPicPr>
        <p:blipFill>
          <a:blip r:embed="rId2"/>
          <a:srcRect t="26604" r="11939" b="37139"/>
          <a:stretch>
            <a:fillRect/>
          </a:stretch>
        </p:blipFill>
        <p:spPr>
          <a:xfrm>
            <a:off x="665480" y="1116965"/>
            <a:ext cx="9850120" cy="861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1193400" y="2242080"/>
              <a:ext cx="7277760" cy="226224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5480" y="2232000"/>
                <a:ext cx="7288200" cy="227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61636191312_.pic"/>
          <p:cNvPicPr>
            <a:picLocks noChangeAspect="1"/>
          </p:cNvPicPr>
          <p:nvPr/>
        </p:nvPicPr>
        <p:blipFill>
          <a:blip r:embed="rId2"/>
          <a:srcRect t="15059" r="27665" b="37635"/>
          <a:stretch>
            <a:fillRect/>
          </a:stretch>
        </p:blipFill>
        <p:spPr>
          <a:xfrm>
            <a:off x="621030" y="1106170"/>
            <a:ext cx="7987665" cy="1115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3765240" y="2247120"/>
              <a:ext cx="4042440" cy="17467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4440" y="2237760"/>
                <a:ext cx="4056480" cy="176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471636191325_.pic"/>
          <p:cNvPicPr>
            <a:picLocks noChangeAspect="1"/>
          </p:cNvPicPr>
          <p:nvPr/>
        </p:nvPicPr>
        <p:blipFill>
          <a:blip r:embed="rId2"/>
          <a:srcRect r="4457" b="22297"/>
          <a:stretch>
            <a:fillRect/>
          </a:stretch>
        </p:blipFill>
        <p:spPr>
          <a:xfrm>
            <a:off x="546100" y="1123950"/>
            <a:ext cx="10605135" cy="16109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795680" y="2104560"/>
              <a:ext cx="3275640" cy="19195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4880" y="2094840"/>
                <a:ext cx="3294720" cy="193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481636191326_.pic"/>
          <p:cNvPicPr>
            <a:picLocks noChangeAspect="1"/>
          </p:cNvPicPr>
          <p:nvPr/>
        </p:nvPicPr>
        <p:blipFill>
          <a:blip r:embed="rId2"/>
          <a:srcRect t="14738" r="1997" b="45734"/>
          <a:stretch>
            <a:fillRect/>
          </a:stretch>
        </p:blipFill>
        <p:spPr>
          <a:xfrm>
            <a:off x="534670" y="1106170"/>
            <a:ext cx="11122660" cy="808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/>
              <p14:cNvContentPartPr/>
              <p14:nvPr/>
            </p14:nvContentPartPr>
            <p14:xfrm>
              <a:off x="1636560" y="2206440"/>
              <a:ext cx="8335080" cy="1942920"/>
            </p14:xfrm>
          </p:contentPart>
        </mc:Choice>
        <mc:Fallback>
          <p:pic>
            <p:nvPicPr>
              <p:cNvPr id="2" name="墨迹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5760" y="2196360"/>
                <a:ext cx="8351640" cy="196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491636191907_.pic"/>
          <p:cNvPicPr>
            <a:picLocks noChangeAspect="1"/>
          </p:cNvPicPr>
          <p:nvPr/>
        </p:nvPicPr>
        <p:blipFill>
          <a:blip r:embed="rId2"/>
          <a:srcRect t="13956" r="17783" b="11037"/>
          <a:stretch>
            <a:fillRect/>
          </a:stretch>
        </p:blipFill>
        <p:spPr>
          <a:xfrm>
            <a:off x="862330" y="979805"/>
            <a:ext cx="9284335" cy="2193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/>
              <p14:cNvContentPartPr/>
              <p14:nvPr/>
            </p14:nvContentPartPr>
            <p14:xfrm>
              <a:off x="353880" y="1211760"/>
              <a:ext cx="10044720" cy="3926880"/>
            </p14:xfrm>
          </p:contentPart>
        </mc:Choice>
        <mc:Fallback>
          <p:pic>
            <p:nvPicPr>
              <p:cNvPr id="3" name="墨迹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880" y="1201680"/>
                <a:ext cx="10060560" cy="39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/>
              <p14:cNvContentPartPr/>
              <p14:nvPr/>
            </p14:nvContentPartPr>
            <p14:xfrm>
              <a:off x="1905840" y="3853440"/>
              <a:ext cx="2668680" cy="2508840"/>
            </p14:xfrm>
          </p:contentPart>
        </mc:Choice>
        <mc:Fallback>
          <p:pic>
            <p:nvPicPr>
              <p:cNvPr id="4" name="墨迹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9000" y="3849840"/>
                <a:ext cx="2685600" cy="25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墨迹 4"/>
              <p14:cNvContentPartPr/>
              <p14:nvPr/>
            </p14:nvContentPartPr>
            <p14:xfrm>
              <a:off x="3737160" y="3092400"/>
              <a:ext cx="7561800" cy="3429720"/>
            </p14:xfrm>
          </p:contentPart>
        </mc:Choice>
        <mc:Fallback>
          <p:pic>
            <p:nvPicPr>
              <p:cNvPr id="5" name="墨迹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29960" y="3087360"/>
                <a:ext cx="7572240" cy="343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51</Words>
  <Application>Microsoft Office PowerPoint</Application>
  <PresentationFormat>宽屏</PresentationFormat>
  <Paragraphs>20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Palatino</vt:lpstr>
      <vt:lpstr>等线</vt:lpstr>
      <vt:lpstr>华文宋体</vt:lpstr>
      <vt:lpstr>思源黑体 CN Normal</vt:lpstr>
      <vt:lpstr>宋体</vt:lpstr>
      <vt:lpstr>微软雅黑</vt:lpstr>
      <vt:lpstr>Arial</vt:lpstr>
      <vt:lpstr>Arial Black</vt:lpstr>
      <vt:lpstr>Calibri</vt:lpstr>
      <vt:lpstr>Stencil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Microsoft 帐户</cp:lastModifiedBy>
  <cp:revision>1136</cp:revision>
  <cp:lastPrinted>2021-11-06T09:51:00Z</cp:lastPrinted>
  <dcterms:created xsi:type="dcterms:W3CDTF">2021-11-06T09:51:00Z</dcterms:created>
  <dcterms:modified xsi:type="dcterms:W3CDTF">2021-11-07T07:49:39Z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26F79D0B2BA7474BAE3E89015554B71C</vt:lpwstr>
  </property>
</Properties>
</file>